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Default ContentType="image/jpeg" Extension="jpeg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/>
  <p:notesSz cx="6858000" cy="9144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def="{5C22544A-7EE6-4342-B048-85BDC9FD1C3A}">
  <a:tblStyle styleId="{5C22544A-7EE6-4342-B048-85BDC9FD1C3A}" styleName="中度样式 2 - 强调 1">
    <a:wholeTbl>
      <a:tcTxStyle b="def" i="def"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2H>
      <a:tcStyle/>
    </a:band2H>
    <a:band1V>
      <a:tcStyle>
        <a:fill>
          <a:solidFill>
            <a:schemeClr val="accent1">
              <a:tint val="40000"/>
            </a:schemeClr>
          </a:solidFill>
        </a:fill>
      </a:tcStyle>
    </a:band1V>
    <a:band2V>
      <a:tcStyle/>
    </a:band2V>
    <a:la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def">
        <a:fontRef idx="minor"/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def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 i="def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_rels/presentation.xml.rels><?xml version="1.0" encoding="UTF-8" standalone="no" ?>
<Relationships xmlns="http://schemas.openxmlformats.org/package/2006/relationships">
  <Relationship Id="rId13" Target="slides/slide11.xml" Type="http://schemas.openxmlformats.org/officeDocument/2006/relationships/slide"/>
  <Relationship Id="rId1" Target="theme/theme1.xml" Type="http://schemas.openxmlformats.org/officeDocument/2006/relationships/theme"/>
  <Relationship Id="rId7" Target="slides/slide5.xml" Type="http://schemas.openxmlformats.org/officeDocument/2006/relationships/slide"/>
  <Relationship Id="rId2" Target="slideMasters/slideMaster1.xml" Type="http://schemas.openxmlformats.org/officeDocument/2006/relationships/slideMaster"/>
  <Relationship Id="rId12" Target="slides/slide10.xml" Type="http://schemas.openxmlformats.org/officeDocument/2006/relationships/slide"/>
  <Relationship Id="rId3" Target="slides/slide1.xml" Type="http://schemas.openxmlformats.org/officeDocument/2006/relationships/slide"/>
  <Relationship Id="rId16" Target="slides/slide14.xml" Type="http://schemas.openxmlformats.org/officeDocument/2006/relationships/slide"/>
  <Relationship Id="rId18" Target="tableStyles.xml" Type="http://schemas.openxmlformats.org/officeDocument/2006/relationships/tableStyles"/>
  <Relationship Id="rId9" Target="slides/slide7.xml" Type="http://schemas.openxmlformats.org/officeDocument/2006/relationships/slide"/>
  <Relationship Id="rId10" Target="slides/slide8.xml" Type="http://schemas.openxmlformats.org/officeDocument/2006/relationships/slide"/>
  <Relationship Id="rId15" Target="slides/slide13.xml" Type="http://schemas.openxmlformats.org/officeDocument/2006/relationships/slide"/>
  <Relationship Id="rId6" Target="slides/slide4.xml" Type="http://schemas.openxmlformats.org/officeDocument/2006/relationships/slide"/>
  <Relationship Id="rId4" Target="slides/slide2.xml" Type="http://schemas.openxmlformats.org/officeDocument/2006/relationships/slide"/>
  <Relationship Id="rId11" Target="slides/slide9.xml" Type="http://schemas.openxmlformats.org/officeDocument/2006/relationships/slide"/>
  <Relationship Id="rId5" Target="slides/slide3.xml" Type="http://schemas.openxmlformats.org/officeDocument/2006/relationships/slide"/>
  <Relationship Id="rId17" Target="slides/slide15.xml" Type="http://schemas.openxmlformats.org/officeDocument/2006/relationships/slide"/>
  <Relationship Id="rId14" Target="slides/slide12.xml" Type="http://schemas.openxmlformats.org/officeDocument/2006/relationships/slide"/>
  <Relationship Id="rId8" Target="slides/slide6.xml" Type="http://schemas.openxmlformats.org/officeDocument/2006/relationships/slid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bg>
      <p:bgRef idx="1002">
        <a:schemeClr val="dk2"/>
      </p:bgRef>
    </p:bg>
    <p:spTree>
      <p:nvGrpSpPr>
        <p:cNvPr hidden="false" id="57" name="GroupShape 5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8" name="Shape 58"/>
          <p:cNvSpPr txBox="true"/>
          <p:nvPr isPhoto="false">
            <p:ph idx="0" type="title"/>
          </p:nvPr>
        </p:nvSpPr>
        <p:spPr>
          <a:xfrm flipH="false" flipV="false" rot="0">
            <a:off x="533400" y="1371600"/>
            <a:ext cx="7851648" cy="1828800"/>
          </a:xfrm>
          <a:prstGeom prst="rect">
            <a:avLst/>
          </a:prstGeom>
          <a:ln>
            <a:noFill/>
          </a:ln>
        </p:spPr>
        <p:txBody>
          <a:bodyPr anchor="b" bIns="0" rIns="18288" tIns="0" vert="horz">
            <a:normAutofit fontScale="100%" lnSpcReduction="0%"/>
          </a:bodyPr>
          <a:lstStyle>
            <a:defPPr/>
            <a:lvl1pPr algn="r" lvl="0">
              <a:buNone/>
              <a:defRPr b="true" sz="5600">
                <a:solidFill>
                  <a:schemeClr val="accent3">
                    <a:tint val="90000"/>
                    <a:satMod val="12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9" name="Shape 59"/>
          <p:cNvSpPr txBox="true"/>
          <p:nvPr isPhoto="false">
            <p:ph idx="1" type="subTitle"/>
          </p:nvPr>
        </p:nvSpPr>
        <p:spPr>
          <a:xfrm flipH="false" flipV="false" rot="0">
            <a:off x="533400" y="3228536"/>
            <a:ext cx="7854696" cy="1752600"/>
          </a:xfrm>
          <a:prstGeom prst="rect">
            <a:avLst/>
          </a:prstGeom>
        </p:spPr>
        <p:txBody>
          <a:bodyPr lIns="0" rIns="18288"/>
          <a:lstStyle>
            <a:defPPr/>
            <a:lvl1pPr algn="r" indent="0" lvl="0" marL="0" marR="45720">
              <a:buNone/>
              <a:defRPr>
                <a:solidFill>
                  <a:schemeClr val="lt1"/>
                </a:solidFill>
              </a:defRPr>
            </a:lvl1pPr>
            <a:lvl2pPr algn="ctr" indent="0" lvl="1" marL="457200">
              <a:buNone/>
            </a:lvl2pPr>
            <a:lvl3pPr algn="ctr" indent="0" lvl="2" marL="914400">
              <a:buNone/>
            </a:lvl3pPr>
            <a:lvl4pPr algn="ctr" indent="0" lvl="3" marL="1371600">
              <a:buNone/>
            </a:lvl4pPr>
            <a:lvl5pPr algn="ctr" indent="0" lvl="4" marL="1828800">
              <a:buNone/>
            </a:lvl5pPr>
            <a:lvl6pPr algn="ctr" indent="0" lvl="5" marL="2286000">
              <a:buNone/>
            </a:lvl6pPr>
            <a:lvl7pPr algn="ctr" indent="0" lvl="6" marL="2743200">
              <a:buNone/>
            </a:lvl7pPr>
            <a:lvl8pPr algn="ctr" indent="0" lvl="7" marL="3200400">
              <a:buNone/>
            </a:lvl8pPr>
            <a:lvl9pPr algn="ctr" indent="0" lvl="8" marL="3657600">
              <a:buNone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60" name="Shape 6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29.05.2024</a:t>
            </a:r>
          </a:p>
        </p:txBody>
      </p:sp>
      <p:sp>
        <p:nvSpPr>
          <p:cNvPr hidden="false" id="61" name="Shape 6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/>
        </p:txBody>
      </p:sp>
      <p:sp>
        <p:nvSpPr>
          <p:cNvPr hidden="false" id="62" name="Shape 6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34" name="GroupShape 3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5" name="Shape 35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6" name="Shape 36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7" name="Shape 3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29.05.2024</a:t>
            </a:r>
          </a:p>
        </p:txBody>
      </p:sp>
      <p:sp>
        <p:nvSpPr>
          <p:cNvPr hidden="false" id="38" name="Shape 3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9" name="Shape 3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51" name="GroupShape 5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2" name="Shape 52"/>
          <p:cNvSpPr txBox="true"/>
          <p:nvPr isPhoto="false">
            <p:ph idx="0" type="title"/>
          </p:nvPr>
        </p:nvSpPr>
        <p:spPr>
          <a:xfrm flipH="false" flipV="false" rot="0">
            <a:off x="6629400" y="914401"/>
            <a:ext cx="2057400" cy="5211763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53" name="Shape 53"/>
          <p:cNvSpPr txBox="true"/>
          <p:nvPr isPhoto="false">
            <p:ph idx="1" type="body"/>
          </p:nvPr>
        </p:nvSpPr>
        <p:spPr>
          <a:xfrm flipH="false" flipV="false" rot="0">
            <a:off x="457200" y="914401"/>
            <a:ext cx="6019800" cy="5211763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4" name="Shape 5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29.05.2024</a:t>
            </a:r>
          </a:p>
        </p:txBody>
      </p:sp>
      <p:sp>
        <p:nvSpPr>
          <p:cNvPr hidden="false" id="55" name="Shape 5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6" name="Shape 5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28" name="GroupShape 2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9" name="Shape 29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30" name="Shape 30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31" name="Shape 31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29.05.2024</a:t>
            </a:r>
          </a:p>
        </p:txBody>
      </p:sp>
      <p:sp>
        <p:nvSpPr>
          <p:cNvPr hidden="false" id="32" name="Shape 32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3" name="Shape 33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bg>
      <p:bgRef idx="1002">
        <a:schemeClr val="dk2"/>
      </p:bgRef>
    </p:bg>
    <p:spTree>
      <p:nvGrpSpPr>
        <p:cNvPr hidden="false" id="72" name="GroupShape 7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3" name="Shape 73"/>
          <p:cNvSpPr txBox="true"/>
          <p:nvPr isPhoto="false">
            <p:ph idx="0" type="title"/>
          </p:nvPr>
        </p:nvSpPr>
        <p:spPr>
          <a:xfrm flipH="false" flipV="false" rot="0">
            <a:off x="530352" y="1316736"/>
            <a:ext cx="7772400" cy="1362455"/>
          </a:xfrm>
          <a:prstGeom prst="rect">
            <a:avLst/>
          </a:prstGeom>
          <a:ln>
            <a:noFill/>
          </a:ln>
        </p:spPr>
        <p:txBody>
          <a:bodyPr anchor="b" bIns="0" tIns="0" vert="horz">
            <a:noAutofit/>
          </a:bodyPr>
          <a:lstStyle>
            <a:defPPr/>
            <a:lvl1pPr algn="l" lvl="0">
              <a:buNone/>
              <a:defRPr b="true" baseline="0" cap="none" sz="5600">
                <a:solidFill>
                  <a:schemeClr val="accent4">
                    <a:tint val="90000"/>
                    <a:satMod val="1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74" name="Shape 74"/>
          <p:cNvSpPr txBox="true"/>
          <p:nvPr isPhoto="false">
            <p:ph idx="1" type="body"/>
          </p:nvPr>
        </p:nvSpPr>
        <p:spPr>
          <a:xfrm flipH="false" flipV="false" rot="0">
            <a:off x="530352" y="2704664"/>
            <a:ext cx="7772400" cy="1509712"/>
          </a:xfrm>
          <a:prstGeom prst="rect">
            <a:avLst/>
          </a:prstGeom>
        </p:spPr>
        <p:txBody>
          <a:bodyPr anchor="t" lIns="45720" rIns="45720"/>
          <a:lstStyle>
            <a:defPPr/>
            <a:lvl1pPr indent="0" lvl="0" marL="0">
              <a:buNone/>
              <a:defRPr sz="2200">
                <a:solidFill>
                  <a:schemeClr val="lt1"/>
                </a:solidFill>
              </a:defRPr>
            </a:lvl1pPr>
            <a:lvl2pPr lvl="1">
              <a:buNone/>
              <a:defRPr sz="1800">
                <a:solidFill>
                  <a:schemeClr val="lt1"/>
                </a:solidFill>
              </a:defRPr>
            </a:lvl2pPr>
            <a:lvl3pPr lvl="2">
              <a:buNone/>
              <a:defRPr sz="1600">
                <a:solidFill>
                  <a:schemeClr val="lt1"/>
                </a:solidFill>
              </a:defRPr>
            </a:lvl3pPr>
            <a:lvl4pPr lvl="3">
              <a:buNone/>
              <a:defRPr sz="1400">
                <a:solidFill>
                  <a:schemeClr val="lt1"/>
                </a:solidFill>
              </a:defRPr>
            </a:lvl4pPr>
            <a:lvl5pPr lvl="4">
              <a:buNone/>
              <a:defRPr sz="1400">
                <a:solidFill>
                  <a:schemeClr val="lt1"/>
                </a:solidFill>
              </a:defRPr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5" name="Shape 7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29.05.2024</a:t>
            </a:r>
          </a:p>
        </p:txBody>
      </p:sp>
      <p:sp>
        <p:nvSpPr>
          <p:cNvPr hidden="false" id="76" name="Shape 7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/>
        </p:txBody>
      </p:sp>
      <p:sp>
        <p:nvSpPr>
          <p:cNvPr hidden="false" id="77" name="Shape 7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>
                <a:solidFill>
                  <a:schemeClr val="lt2"/>
                </a:solidFill>
              </a:defRPr>
            </a:lvl1pPr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67" name="GroupShape 6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8" name="Shape 68"/>
          <p:cNvSpPr txBox="true"/>
          <p:nvPr isPhoto="false">
            <p:ph idx="0" type="title"/>
          </p:nvPr>
        </p:nvSpPr>
        <p:spPr>
          <a:xfrm flipH="false" flipV="false" rot="0">
            <a:off x="457200" y="704088"/>
            <a:ext cx="8305800" cy="1143000"/>
          </a:xfrm>
          <a:prstGeom prst="rect">
            <a:avLst/>
          </a:prstGeom>
        </p:spPr>
        <p:txBody>
          <a:bodyPr anchor="b" bIns="0" tIns="45720" vert="horz">
            <a:normAutofit fontScale="100%" lnSpcReduction="0%"/>
          </a:bodyPr>
          <a:lstStyle>
            <a:defPPr/>
            <a:lvl1pPr algn="l" lvl="0">
              <a:buNone/>
              <a:defRPr b="false" sz="5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9" name="Shape 6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29.05.2024</a:t>
            </a:r>
          </a:p>
        </p:txBody>
      </p:sp>
      <p:sp>
        <p:nvSpPr>
          <p:cNvPr hidden="false" id="70" name="Shape 7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1" name="Shape 7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78" name="GroupShape 78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9" name="Shape 79"/>
          <p:cNvSpPr txBox="true"/>
          <p:nvPr isPhoto="false">
            <p:ph idx="0" type="title"/>
          </p:nvPr>
        </p:nvSpPr>
        <p:spPr>
          <a:xfrm flipH="false" flipV="false" rot="0"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80" name="Shape 80"/>
          <p:cNvSpPr txBox="true"/>
          <p:nvPr isPhoto="false">
            <p:ph idx="1" type="body"/>
          </p:nvPr>
        </p:nvSpPr>
        <p:spPr>
          <a:xfrm flipH="false" flipV="false" rot="0">
            <a:off x="457200" y="1920084"/>
            <a:ext cx="4038600" cy="4434840"/>
          </a:xfrm>
          <a:prstGeom prst="rect">
            <a:avLst/>
          </a:prstGeom>
        </p:spPr>
        <p:txBody>
          <a:bodyPr/>
          <a:lstStyle>
            <a:defPPr/>
            <a:lvl1pPr lvl="0">
              <a:defRPr sz="26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81" name="Shape 81"/>
          <p:cNvSpPr txBox="true"/>
          <p:nvPr isPhoto="false">
            <p:ph idx="2" type="body"/>
          </p:nvPr>
        </p:nvSpPr>
        <p:spPr>
          <a:xfrm flipH="false" flipV="false" rot="0">
            <a:off x="4648200" y="1920084"/>
            <a:ext cx="4038600" cy="4434840"/>
          </a:xfrm>
          <a:prstGeom prst="rect">
            <a:avLst/>
          </a:prstGeom>
        </p:spPr>
        <p:txBody>
          <a:bodyPr/>
          <a:lstStyle>
            <a:defPPr/>
            <a:lvl1pPr lvl="0">
              <a:defRPr sz="26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82" name="Shape 82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29.05.2024</a:t>
            </a:r>
          </a:p>
        </p:txBody>
      </p:sp>
      <p:sp>
        <p:nvSpPr>
          <p:cNvPr hidden="false" id="83" name="Shape 83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84" name="Shape 84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63" name="GroupShape 6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4" name="Shape 6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29.05.2024</a:t>
            </a:r>
          </a:p>
        </p:txBody>
      </p:sp>
      <p:sp>
        <p:nvSpPr>
          <p:cNvPr hidden="false" id="65" name="Shape 6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6" name="Shape 6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19" name="GroupShape 19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" name="Shape 20"/>
          <p:cNvSpPr txBox="true"/>
          <p:nvPr isPhoto="false">
            <p:ph idx="0" type="title"/>
          </p:nvPr>
        </p:nvSpPr>
        <p:spPr>
          <a:xfrm flipH="false" flipV="false" rot="0">
            <a:off x="457200" y="704088"/>
            <a:ext cx="8229600" cy="1143000"/>
          </a:xfrm>
          <a:prstGeom prst="rect">
            <a:avLst/>
          </a:prstGeom>
        </p:spPr>
        <p:txBody>
          <a:bodyPr anchor="b" tIns="45720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1" name="Shape 21"/>
          <p:cNvSpPr txBox="true"/>
          <p:nvPr isPhoto="false">
            <p:ph idx="1" type="body"/>
          </p:nvPr>
        </p:nvSpPr>
        <p:spPr>
          <a:xfrm flipH="false" flipV="false" rot="0">
            <a:off x="457200" y="1855248"/>
            <a:ext cx="4040188" cy="659352"/>
          </a:xfrm>
          <a:prstGeom prst="rect">
            <a:avLst/>
          </a:prstGeom>
        </p:spPr>
        <p:txBody>
          <a:bodyPr anchor="ctr" bIns="0" lIns="45720" rIns="45720" tIns="0">
            <a:noAutofit/>
          </a:bodyPr>
          <a:lstStyle>
            <a:defPPr/>
            <a:lvl1pPr indent="0" lvl="0" marL="0">
              <a:buNone/>
              <a:defRPr b="true" baseline="0" cap="none" sz="2400">
                <a:solidFill>
                  <a:schemeClr val="tx2"/>
                </a:solidFill>
              </a:defRPr>
            </a:lvl1pPr>
            <a:lvl2pPr lvl="1">
              <a:buNone/>
              <a:defRPr b="true" sz="2000"/>
            </a:lvl2pPr>
            <a:lvl3pPr lvl="2">
              <a:buNone/>
              <a:defRPr b="true" sz="1800"/>
            </a:lvl3pPr>
            <a:lvl4pPr lvl="3">
              <a:buNone/>
              <a:defRPr b="true" sz="1600"/>
            </a:lvl4pPr>
            <a:lvl5pPr lvl="4">
              <a:buNone/>
              <a:defRPr b="true" sz="16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2" name="Shape 22"/>
          <p:cNvSpPr txBox="true"/>
          <p:nvPr isPhoto="false">
            <p:ph idx="3" type="body"/>
          </p:nvPr>
        </p:nvSpPr>
        <p:spPr>
          <a:xfrm flipH="false" flipV="false" rot="0">
            <a:off x="4645025" y="1859757"/>
            <a:ext cx="4041775" cy="654843"/>
          </a:xfrm>
          <a:prstGeom prst="rect">
            <a:avLst/>
          </a:prstGeom>
        </p:spPr>
        <p:txBody>
          <a:bodyPr anchor="ctr" bIns="0" lIns="45720" rIns="45720" tIns="0"/>
          <a:lstStyle>
            <a:defPPr/>
            <a:lvl1pPr indent="0" lvl="0" marL="0">
              <a:buNone/>
              <a:defRPr b="true" baseline="0" cap="none" sz="2400">
                <a:solidFill>
                  <a:schemeClr val="tx2"/>
                </a:solidFill>
              </a:defRPr>
            </a:lvl1pPr>
            <a:lvl2pPr lvl="1">
              <a:buNone/>
              <a:defRPr b="true" sz="2000"/>
            </a:lvl2pPr>
            <a:lvl3pPr lvl="2">
              <a:buNone/>
              <a:defRPr b="true" sz="1800"/>
            </a:lvl3pPr>
            <a:lvl4pPr lvl="3">
              <a:buNone/>
              <a:defRPr b="true" sz="1600"/>
            </a:lvl4pPr>
            <a:lvl5pPr lvl="4">
              <a:buNone/>
              <a:defRPr b="true" sz="16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23" name="Shape 23"/>
          <p:cNvSpPr txBox="true"/>
          <p:nvPr isPhoto="false">
            <p:ph idx="2" type="body"/>
          </p:nvPr>
        </p:nvSpPr>
        <p:spPr>
          <a:xfrm flipH="false" flipV="false" rot="0">
            <a:off x="457200" y="2514600"/>
            <a:ext cx="4040188" cy="3845720"/>
          </a:xfrm>
          <a:prstGeom prst="rect">
            <a:avLst/>
          </a:prstGeom>
        </p:spPr>
        <p:txBody>
          <a:bodyPr tIns="0"/>
          <a:lstStyle>
            <a:defPPr/>
            <a:lvl1pPr lvl="0">
              <a:defRPr sz="22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4" name="Shape 24"/>
          <p:cNvSpPr txBox="true"/>
          <p:nvPr isPhoto="false">
            <p:ph idx="4" type="body"/>
          </p:nvPr>
        </p:nvSpPr>
        <p:spPr>
          <a:xfrm flipH="false" flipV="false" rot="0">
            <a:off x="4645025" y="2514600"/>
            <a:ext cx="4041775" cy="3845720"/>
          </a:xfrm>
          <a:prstGeom prst="rect">
            <a:avLst/>
          </a:prstGeom>
        </p:spPr>
        <p:txBody>
          <a:bodyPr tIns="0"/>
          <a:lstStyle>
            <a:defPPr/>
            <a:lvl1pPr lvl="0">
              <a:defRPr sz="22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5" name="Shape 2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29.05.2024</a:t>
            </a:r>
          </a:p>
        </p:txBody>
      </p:sp>
      <p:sp>
        <p:nvSpPr>
          <p:cNvPr hidden="false" id="26" name="Shape 2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7" name="Shape 27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12" name="GroupShape 1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" name="Shape 13"/>
          <p:cNvSpPr txBox="true"/>
          <p:nvPr isPhoto="false">
            <p:ph idx="0" type="title"/>
          </p:nvPr>
        </p:nvSpPr>
        <p:spPr>
          <a:xfrm flipH="false" flipV="false" rot="0">
            <a:off x="685800" y="514352"/>
            <a:ext cx="2743200" cy="1162050"/>
          </a:xfrm>
          <a:prstGeom prst="rect">
            <a:avLst/>
          </a:prstGeom>
        </p:spPr>
        <p:txBody>
          <a:bodyPr anchor="b" lIns="0">
            <a:noAutofit/>
          </a:bodyPr>
          <a:lstStyle>
            <a:defPPr/>
            <a:lvl1pPr algn="l" lvl="0">
              <a:buNone/>
              <a:defRPr b="false" sz="2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14" name="Shape 14"/>
          <p:cNvSpPr txBox="true"/>
          <p:nvPr isPhoto="false">
            <p:ph idx="2" type="body"/>
          </p:nvPr>
        </p:nvSpPr>
        <p:spPr>
          <a:xfrm flipH="false" flipV="false" rot="0">
            <a:off x="685800" y="1676400"/>
            <a:ext cx="2743200" cy="4572000"/>
          </a:xfrm>
          <a:prstGeom prst="rect">
            <a:avLst/>
          </a:prstGeom>
        </p:spPr>
        <p:txBody>
          <a:bodyPr lIns="18288" rIns="18288"/>
          <a:lstStyle>
            <a:defPPr/>
            <a:lvl1pPr algn="l" indent="0" lvl="0" marL="0">
              <a:buNone/>
              <a:defRPr sz="1400"/>
            </a:lvl1pPr>
            <a:lvl2pPr algn="l" indent="0" lvl="1" marL="0">
              <a:buNone/>
              <a:defRPr sz="1200"/>
            </a:lvl2pPr>
            <a:lvl3pPr algn="l" indent="0" lvl="2" marL="0">
              <a:buNone/>
              <a:defRPr sz="1000"/>
            </a:lvl3pPr>
            <a:lvl4pPr algn="l" indent="0" lvl="3" marL="0">
              <a:buNone/>
              <a:defRPr sz="900"/>
            </a:lvl4pPr>
            <a:lvl5pPr algn="l" indent="0" lvl="4" marL="0">
              <a:buNone/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3575050" y="1676400"/>
            <a:ext cx="5111750" cy="4572000"/>
          </a:xfrm>
          <a:prstGeom prst="rect">
            <a:avLst/>
          </a:prstGeom>
        </p:spPr>
        <p:txBody>
          <a:bodyPr tIns="0"/>
          <a:lstStyle>
            <a:defPPr/>
            <a:lvl1pPr lvl="0">
              <a:defRPr sz="2800"/>
            </a:lvl1pPr>
            <a:lvl2pPr lvl="1">
              <a:defRPr sz="2600"/>
            </a:lvl2pPr>
            <a:lvl3pPr lvl="2">
              <a:defRPr sz="2400"/>
            </a:lvl3pPr>
            <a:lvl4pPr lvl="3">
              <a:defRPr sz="2000"/>
            </a:lvl4pPr>
            <a:lvl5pPr lvl="4">
              <a:defRPr sz="1800"/>
            </a:lvl5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6" name="Shape 16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29.05.2024</a:t>
            </a:r>
          </a:p>
        </p:txBody>
      </p:sp>
      <p:sp>
        <p:nvSpPr>
          <p:cNvPr hidden="false" id="17" name="Shape 17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8" name="Shape 18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MasterSp="false" type="picTx">
  <p:cSld name="Title and Picture">
    <p:spTree>
      <p:nvGrpSpPr>
        <p:cNvPr hidden="false" id="40" name="GroupShape 4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1" name="Shape 41"/>
          <p:cNvSpPr txBox="false"/>
          <p:nvPr isPhoto="false"/>
        </p:nvSpPr>
        <p:spPr>
          <a:xfrm flipH="false" flipV="true" rot="420000">
            <a:off x="3165753" y="1108077"/>
            <a:ext cx="5257800" cy="41148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w="3175">
            <a:solidFill>
              <a:srgbClr val="C0C0C0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2" name="Shape 42"/>
          <p:cNvSpPr txBox="false"/>
          <p:nvPr isPhoto="false"/>
        </p:nvSpPr>
        <p:spPr>
          <a:xfrm flipH="false" flipV="true" rot="420000">
            <a:off x="8004134" y="5359769"/>
            <a:ext cx="155447" cy="155447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3" name="Shape 43"/>
          <p:cNvSpPr txBox="true"/>
          <p:nvPr isPhoto="false">
            <p:ph idx="0" type="title"/>
          </p:nvPr>
        </p:nvSpPr>
        <p:spPr>
          <a:xfrm flipH="false" flipV="false" rot="0">
            <a:off x="609600" y="1176996"/>
            <a:ext cx="2212848" cy="1582621"/>
          </a:xfrm>
          <a:prstGeom prst="rect">
            <a:avLst/>
          </a:prstGeom>
        </p:spPr>
        <p:txBody>
          <a:bodyPr anchor="b" bIns="45720" lIns="45720" rIns="45720" tIns="45720" vert="horz"/>
          <a:lstStyle>
            <a:defPPr/>
            <a:lvl1pPr algn="l" lvl="0">
              <a:buNone/>
              <a:defRPr b="true" sz="2000">
                <a:solidFill>
                  <a:schemeClr val="tx2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4" name="Shape 44"/>
          <p:cNvSpPr txBox="true"/>
          <p:nvPr isPhoto="false">
            <p:ph idx="2" type="body"/>
          </p:nvPr>
        </p:nvSpPr>
        <p:spPr>
          <a:xfrm flipH="false" flipV="false" rot="0">
            <a:off x="609600" y="2828785"/>
            <a:ext cx="2209800" cy="2179320"/>
          </a:xfrm>
          <a:prstGeom prst="rect">
            <a:avLst/>
          </a:prstGeom>
        </p:spPr>
        <p:txBody>
          <a:bodyPr anchor="t" bIns="45720" lIns="64008" rIns="45720"/>
          <a:lstStyle>
            <a:defPPr/>
            <a:lvl1pPr algn="l" indent="0" lvl="0" marL="0">
              <a:spcBef>
                <a:spcPts val="250"/>
              </a:spcBef>
              <a:buNone/>
              <a:defRPr sz="1300"/>
            </a:lvl1pPr>
            <a:lvl2pPr lvl="1">
              <a:defRPr sz="1200"/>
            </a:lvl2pPr>
            <a:lvl3pPr lvl="2">
              <a:defRPr sz="1000"/>
            </a:lvl3pPr>
            <a:lvl4pPr lvl="3">
              <a:defRPr sz="900"/>
            </a:lvl4pPr>
            <a:lvl5pPr lvl="4">
              <a:defRPr sz="900"/>
            </a:lvl5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5" name="Shape 4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29.05.2024</a:t>
            </a:r>
          </a:p>
        </p:txBody>
      </p:sp>
      <p:sp>
        <p:nvSpPr>
          <p:cNvPr hidden="false" id="46" name="Shape 46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7" name="Shape 47"/>
          <p:cNvSpPr txBox="true"/>
          <p:nvPr isPhoto="false">
            <p:ph idx="12" type="sldNum"/>
          </p:nvPr>
        </p:nvSpPr>
        <p:spPr>
          <a:xfrm flipH="false" flipV="false" rot="0">
            <a:off x="8077200" y="6356350"/>
            <a:ext cx="609600" cy="3651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hidden="false" id="48" name="Shape 48"/>
          <p:cNvSpPr txBox="true"/>
          <p:nvPr isPhoto="false">
            <p:ph idx="1" type="body"/>
          </p:nvPr>
        </p:nvSpPr>
        <p:spPr>
          <a:xfrm flipH="false" flipV="false"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>
            <a:solidFill>
              <a:srgbClr val="C0C0C0"/>
            </a:solidFill>
            <a:prstDash val="solid"/>
          </a:ln>
        </p:spPr>
        <p:txBody>
          <a:bodyPr/>
          <a:lstStyle>
            <a:defPPr/>
            <a:lvl1pPr indent="0" lvl="0" marL="0">
              <a:buNone/>
              <a:defRPr sz="3200"/>
            </a:lvl1pPr>
          </a:lstStyle>
          <a:p>
            <a:r>
              <a:t>Вставка рисунка</a:t>
            </a:r>
          </a:p>
        </p:txBody>
      </p:sp>
      <p:sp>
        <p:nvSpPr>
          <p:cNvPr hidden="false" id="49" name="Shape 49"/>
          <p:cNvSpPr txBox="false"/>
          <p:nvPr isPhoto="false"/>
        </p:nvSpPr>
        <p:spPr>
          <a:xfrm flipH="false" flipV="true" rot="0">
            <a:off x="-9525" y="5816600"/>
            <a:ext cx="9163050" cy="1041400"/>
          </a:xfrm>
          <a:custGeom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  <a:gdLst>
              <a:gd fmla="val 0" name="OXMLTextRectL"/>
              <a:gd fmla="val 0" name="OXMLTextRectT"/>
              <a:gd fmla="val 0" name="OXMLTextRectR"/>
              <a:gd fmla="val 0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5772" name="ODFRight"/>
              <a:gd fmla="val 656" name="ODFBottom"/>
              <a:gd fmla="val 5772" name="ODFWidth"/>
              <a:gd fmla="val 656" name="ODFHeight"/>
            </a:gdLst>
            <a:rect b="OXMLTextRectB" l="OXMLTextRectL" r="OXMLTextRectR" t="OXMLTextRectT"/>
            <a:pathLst>
              <a:path fill="norm" h="656" stroke="true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</a:gradFill>
          <a:ln w="9525"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50" name="Shape 50"/>
          <p:cNvSpPr txBox="false"/>
          <p:nvPr isPhoto="false"/>
        </p:nvSpPr>
        <p:spPr>
          <a:xfrm flipH="false" flipV="true" rot="0">
            <a:off x="4381500" y="6219825"/>
            <a:ext cx="4762500" cy="638175"/>
          </a:xfrm>
          <a:custGeom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  <a:gdLst>
              <a:gd fmla="val 0" name="OXMLTextRectL"/>
              <a:gd fmla="val 0" name="OXMLTextRectT"/>
              <a:gd fmla="val 0" name="OXMLTextRectR"/>
              <a:gd fmla="val 0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3000" name="ODFRight"/>
              <a:gd fmla="val 595" name="ODFBottom"/>
              <a:gd fmla="val 3000" name="ODFWidth"/>
              <a:gd fmla="val 595" name="ODFHeight"/>
            </a:gdLst>
            <a:rect b="OXMLTextRectB" l="OXMLTextRectL" r="OXMLTextRectR" t="OXMLTextRectT"/>
            <a:pathLst>
              <a:path fill="norm" h="595" stroke="true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</a:gradFill>
          <a:ln w="9525"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0" Target="../slideLayouts/slideLayout9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7" Target="../slideLayouts/slideLayout6.xml" Type="http://schemas.openxmlformats.org/officeDocument/2006/relationships/slideLayout"/>
  <Relationship Id="rId11" Target="../slideLayouts/slideLayout10.xml" Type="http://schemas.openxmlformats.org/officeDocument/2006/relationships/slideLayout"/>
  <Relationship Id="rId4" Target="../slideLayouts/slideLayout3.xml" Type="http://schemas.openxmlformats.org/officeDocument/2006/relationships/slideLayout"/>
  <Relationship Id="rId9" Target="../slideLayouts/slideLayout8.xml" Type="http://schemas.openxmlformats.org/officeDocument/2006/relationships/slideLayout"/>
  <Relationship Id="rId12" Target="../slideLayouts/slideLayout11.xml" Type="http://schemas.openxmlformats.org/officeDocument/2006/relationships/slideLayout"/>
  <Relationship Id="rId5" Target="../slideLayouts/slideLayout4.xml" Type="http://schemas.openxmlformats.org/officeDocument/2006/relationships/slideLayout"/>
  <Relationship Id="rId1" Target="../theme/theme1.xml" Type="http://schemas.openxmlformats.org/officeDocument/2006/relationships/theme"/>
  <Relationship Id="rId6" Target="../slideLayouts/slideLayout5.xml" Type="http://schemas.openxmlformats.org/officeDocument/2006/relationships/slideLayout"/>
  <Relationship Id="rId8" Target="../slideLayouts/slideLayout7.xml" Type="http://schemas.openxmlformats.org/officeDocument/2006/relationships/slideLayout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3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false"/>
          <p:nvPr isPhoto="false"/>
        </p:nvSpPr>
        <p:spPr>
          <a:xfrm flipH="false" flipV="false" rot="0">
            <a:off x="-9525" y="-7144"/>
            <a:ext cx="9163050" cy="1041400"/>
          </a:xfrm>
          <a:custGeom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  <a:gdLst>
              <a:gd fmla="val 0" name="OXMLTextRectL"/>
              <a:gd fmla="val 0" name="OXMLTextRectT"/>
              <a:gd fmla="val 0" name="OXMLTextRectR"/>
              <a:gd fmla="val 0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5772" name="ODFRight"/>
              <a:gd fmla="val 656" name="ODFBottom"/>
              <a:gd fmla="val 5772" name="ODFWidth"/>
              <a:gd fmla="val 656" name="ODFHeight"/>
            </a:gdLst>
            <a:rect b="OXMLTextRectB" l="OXMLTextRectL" r="OXMLTextRectR" t="OXMLTextRectT"/>
            <a:pathLst>
              <a:path fill="norm" h="656" stroke="true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</a:gradFill>
          <a:ln w="9525"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" name="Shape 3"/>
          <p:cNvSpPr txBox="false"/>
          <p:nvPr isPhoto="false"/>
        </p:nvSpPr>
        <p:spPr>
          <a:xfrm flipH="false" flipV="false" rot="0">
            <a:off x="4381500" y="-7144"/>
            <a:ext cx="4762500" cy="638175"/>
          </a:xfrm>
          <a:custGeom>
            <a:avLst>
              <a:gd fmla="val 0" name="A1"/>
              <a:gd fmla="val 0" name="A2"/>
              <a:gd fmla="val 0" name="A3"/>
              <a:gd fmla="val 0" name="A4"/>
              <a:gd fmla="val 0" name="A5"/>
              <a:gd fmla="val 0" name="A6"/>
              <a:gd fmla="val 0" name="A7"/>
              <a:gd fmla="val 0" name="A8"/>
            </a:avLst>
            <a:gdLst>
              <a:gd fmla="val 0" name="OXMLTextRectL"/>
              <a:gd fmla="val 0" name="OXMLTextRectT"/>
              <a:gd fmla="val 0" name="OXMLTextRectR"/>
              <a:gd fmla="val 0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3000" name="ODFRight"/>
              <a:gd fmla="val 595" name="ODFBottom"/>
              <a:gd fmla="val 3000" name="ODFWidth"/>
              <a:gd fmla="val 595" name="ODFHeight"/>
            </a:gdLst>
            <a:rect b="OXMLTextRectB" l="OXMLTextRectL" r="OXMLTextRectR" t="OXMLTextRectT"/>
            <a:pathLst>
              <a:path fill="norm" h="595" stroke="true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</a:gradFill>
          <a:ln w="9525">
            <a:prstDash val="solid"/>
            <a:headEnd len="med" type="none" w="med"/>
            <a:tailEnd len="med" type="none" w="med"/>
          </a:ln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4" name="Shape 4"/>
          <p:cNvSpPr txBox="true"/>
          <p:nvPr isPhoto="false">
            <p:ph idx="0" type="title"/>
          </p:nvPr>
        </p:nvSpPr>
        <p:spPr>
          <a:xfrm flipH="false" flipV="false" rot="0">
            <a:off x="457200" y="704088"/>
            <a:ext cx="8229600" cy="1143000"/>
          </a:xfrm>
          <a:prstGeom prst="rect">
            <a:avLst/>
          </a:prstGeom>
        </p:spPr>
        <p:txBody>
          <a:bodyPr anchor="b" bIns="0" lIns="0" rIns="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5" name="Shape 5"/>
          <p:cNvSpPr txBox="true"/>
          <p:nvPr isPhoto="false">
            <p:ph idx="1" type="body"/>
          </p:nvPr>
        </p:nvSpPr>
        <p:spPr>
          <a:xfrm flipH="false" flipV="false" rot="0">
            <a:off x="457200" y="1935479"/>
            <a:ext cx="8229600" cy="4389120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" name="Shape 6"/>
          <p:cNvSpPr txBox="true"/>
          <p:nvPr isPhoto="false">
            <p:ph idx="2" type="dt"/>
          </p:nvPr>
        </p:nvSpPr>
        <p:spPr>
          <a:xfrm flipH="false" flipV="false" rot="0">
            <a:off x="457200" y="6356350"/>
            <a:ext cx="2133600" cy="365125"/>
          </a:xfrm>
          <a:prstGeom prst="rect">
            <a:avLst/>
          </a:prstGeom>
        </p:spPr>
        <p:txBody>
          <a:bodyPr anchor="b" bIns="0" lIns="0" rIns="0" tIns="0" vert="horz"/>
          <a:lstStyle>
            <a:defPPr/>
            <a:lvl1pPr algn="l" indent="0" lvl="0" marL="0"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29.05.2024</a:t>
            </a:r>
          </a:p>
        </p:txBody>
      </p:sp>
      <p:sp>
        <p:nvSpPr>
          <p:cNvPr hidden="false" id="7" name="Shape 7"/>
          <p:cNvSpPr txBox="true"/>
          <p:nvPr isPhoto="false">
            <p:ph idx="3" type="ftr"/>
          </p:nvPr>
        </p:nvSpPr>
        <p:spPr>
          <a:xfrm flipH="false" flipV="false" rot="0">
            <a:off x="2667000" y="6356350"/>
            <a:ext cx="3352800" cy="365125"/>
          </a:xfrm>
          <a:prstGeom prst="rect">
            <a:avLst/>
          </a:prstGeom>
        </p:spPr>
        <p:txBody>
          <a:bodyPr anchor="b" bIns="0" lIns="0" rIns="0" tIns="0" vert="horz"/>
          <a:lstStyle>
            <a:defPPr/>
            <a:lvl1pPr algn="l" indent="0" lvl="0" marL="0"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8" name="Shape 8"/>
          <p:cNvSpPr txBox="true"/>
          <p:nvPr isPhoto="false">
            <p:ph idx="4" type="sldNum"/>
          </p:nvPr>
        </p:nvSpPr>
        <p:spPr>
          <a:xfrm flipH="false" flipV="false" rot="0">
            <a:off x="7924800" y="6356350"/>
            <a:ext cx="762000" cy="365125"/>
          </a:xfrm>
          <a:prstGeom prst="rect">
            <a:avLst/>
          </a:prstGeom>
        </p:spPr>
        <p:txBody>
          <a:bodyPr anchor="b" bIns="0" lIns="0" rIns="0" tIns="0" vert="horz"/>
          <a:lstStyle>
            <a:defPPr/>
            <a:lvl1pPr algn="r" indent="0" lvl="0" marL="0">
              <a:defRPr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  <p:grpSp>
        <p:nvGrpSpPr>
          <p:cNvPr hidden="false" id="9" name="Shape 9"/>
          <p:cNvGrpSpPr/>
          <p:nvPr isPhoto="false"/>
        </p:nvGrpSpPr>
        <p:grpSpPr>
          <a:xfrm flipH="false" flipV="false" rot="0">
            <a:off x="-19017" y="202408"/>
            <a:ext cx="9180548" cy="649223"/>
            <a:chOff x="0" y="0"/>
            <a:chExt cx="9180548" cy="649223"/>
          </a:xfrm>
        </p:grpSpPr>
        <p:sp>
          <p:nvSpPr>
            <p:cNvPr hidden="false" id="10" name="Shape 10"/>
            <p:cNvSpPr txBox="false"/>
            <p:nvPr isPhoto="false"/>
          </p:nvSpPr>
          <p:spPr>
            <a:xfrm flipH="false" flipV="false" rot="21435692">
              <a:off x="0" y="0"/>
              <a:ext cx="9163050" cy="649223"/>
            </a:xfrm>
            <a:custGeom>
              <a:avLst>
                <a:gd fmla="val 0" name="A1"/>
                <a:gd fmla="val 0" name="A2"/>
                <a:gd fmla="val 0" name="A3"/>
                <a:gd fmla="val 0" name="A4"/>
                <a:gd fmla="val 0" name="A5"/>
                <a:gd fmla="val 0" name="A6"/>
                <a:gd fmla="val 0" name="A7"/>
                <a:gd fmla="val 0" name="A8"/>
              </a:avLst>
              <a:gdLst>
                <a:gd fmla="val 0" name="OXMLTextRectL"/>
                <a:gd fmla="val 0" name="OXMLTextRectT"/>
                <a:gd fmla="val 0" name="OXMLTextRectR"/>
                <a:gd fmla="val 0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772" name="ODFRight"/>
                <a:gd fmla="val 1055" name="ODFBottom"/>
                <a:gd fmla="val 5772" name="ODFWidth"/>
                <a:gd fmla="val 1055" name="ODFHeight"/>
              </a:gdLst>
              <a:rect b="OXMLTextRectB" l="OXMLTextRectL" r="OXMLTextRectR" t="OXMLTextRectT"/>
              <a:pathLst>
                <a:path fill="norm" h="1055" stroke="true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>
              <a:solidFill>
                <a:schemeClr val="accent3">
                  <a:shade val="75000"/>
                </a:schemeClr>
              </a:solidFill>
              <a:prstDash val="solid"/>
              <a:headEnd len="med" type="none" w="med"/>
              <a:tailEnd len="med" type="none" w="med"/>
            </a:ln>
          </p:spPr>
          <p:txBody>
            <a:bodyPr anchor="t" bIns="45720" lIns="91440" rIns="91440" tIns="45720" vert="horz" wrap="square"/>
            <a:p>
              <a:pPr algn="l" indent="0" marL="0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hidden="false" id="11" name="Shape 11"/>
            <p:cNvSpPr txBox="false"/>
            <p:nvPr isPhoto="false"/>
          </p:nvSpPr>
          <p:spPr>
            <a:xfrm flipH="false" flipV="false" rot="21435692">
              <a:off x="4735" y="73452"/>
              <a:ext cx="9175812" cy="530351"/>
            </a:xfrm>
            <a:custGeom>
              <a:avLst>
                <a:gd fmla="val 0" name="A1"/>
                <a:gd fmla="val 0" name="A2"/>
                <a:gd fmla="val 0" name="A3"/>
                <a:gd fmla="val 0" name="A4"/>
                <a:gd fmla="val 0" name="A5"/>
                <a:gd fmla="val 0" name="A6"/>
                <a:gd fmla="val 0" name="A7"/>
                <a:gd fmla="val 0" name="A8"/>
              </a:avLst>
              <a:gdLst>
                <a:gd fmla="val 0" name="OXMLTextRectL"/>
                <a:gd fmla="val 0" name="OXMLTextRectT"/>
                <a:gd fmla="val 0" name="OXMLTextRectR"/>
                <a:gd fmla="val 0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766" name="ODFRight"/>
                <a:gd fmla="val 854" name="ODFBottom"/>
                <a:gd fmla="val 5766" name="ODFWidth"/>
                <a:gd fmla="val 854" name="ODFHeight"/>
              </a:gdLst>
              <a:rect b="OXMLTextRectB" l="OXMLTextRectL" r="OXMLTextRectR" t="OXMLTextRectT"/>
              <a:pathLst>
                <a:path fill="norm" h="854" stroke="true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>
              <a:solidFill>
                <a:schemeClr val="accent4"/>
              </a:solidFill>
              <a:prstDash val="solid"/>
              <a:headEnd len="med" type="none" w="med"/>
              <a:tailEnd len="med" type="none" w="med"/>
            </a:ln>
          </p:spPr>
          <p:txBody>
            <a:bodyPr anchor="t" bIns="45720" lIns="91440" rIns="91440" tIns="45720" vert="horz" wrap="square"/>
            <a:p>
              <a:pPr algn="l" indent="0" marL="0"/>
              <a:endParaRPr sz="18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defPPr/>
      <a:lvl1pPr algn="l" lvl="0">
        <a:buNone/>
        <a:defRPr b="false" sz="50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defPPr/>
      <a:lvl1pPr algn="l" indent="-274320" lvl="0" marL="274320">
        <a:buClr>
          <a:schemeClr val="accent3"/>
        </a:buClr>
        <a:buSzPts val="2470"/>
        <a:buFont typeface="Wingdings 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algn="l" indent="-247015" lvl="1" marL="640080">
        <a:buClr>
          <a:schemeClr val="accent1"/>
        </a:buClr>
        <a:buSzPts val="2040"/>
        <a:buFont typeface="Wingdings 2"/>
        <a:buChar char="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47015" lvl="2" marL="914400">
        <a:buClr>
          <a:schemeClr val="accent2"/>
        </a:buClr>
        <a:buSzPts val="1470"/>
        <a:buFont typeface="Wingdings 2"/>
        <a:buChar char=""/>
        <a:defRPr sz="2100">
          <a:solidFill>
            <a:schemeClr val="tx1"/>
          </a:solidFill>
          <a:latin typeface="+mn-lt"/>
          <a:ea typeface="+mn-ea"/>
          <a:cs typeface="+mn-cs"/>
        </a:defRPr>
      </a:lvl3pPr>
      <a:lvl4pPr algn="l" indent="-210184" lvl="3" marL="1188720">
        <a:buClr>
          <a:schemeClr val="accent3"/>
        </a:buClr>
        <a:buSzPts val="13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algn="l" indent="-210185" lvl="4" marL="1463040">
        <a:buClr>
          <a:schemeClr val="accent4"/>
        </a:buClr>
        <a:buSzPts val="1300"/>
        <a:buFont typeface="Wingdings 2"/>
        <a:buChar char="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algn="l" indent="-210185" lvl="5" marL="1737360">
        <a:buClr>
          <a:schemeClr val="accent5"/>
        </a:buClr>
        <a:buSzPts val="1440"/>
        <a:buFont typeface="Wingdings 2"/>
        <a:buChar char="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182879" lvl="6" marL="1920240">
        <a:buClr>
          <a:schemeClr val="accent6"/>
        </a:buClr>
        <a:buSzPts val="1280"/>
        <a:buFont typeface="Wingdings 2"/>
        <a:buChar char=""/>
        <a:defRPr baseline="0" sz="1600">
          <a:solidFill>
            <a:schemeClr val="tx1"/>
          </a:solidFill>
          <a:latin typeface="+mn-lt"/>
          <a:ea typeface="+mn-ea"/>
          <a:cs typeface="+mn-cs"/>
        </a:defRPr>
      </a:lvl7pPr>
      <a:lvl8pPr algn="l" indent="-182879" lvl="7" marL="2194560">
        <a:buClr>
          <a:schemeClr val="tx2"/>
        </a:buClr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algn="l" indent="-182879" lvl="8" marL="2468880">
        <a:buClr>
          <a:schemeClr val="tx2"/>
        </a:buClr>
        <a:buChar char="•"/>
        <a:defRPr baseline="0" sz="14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2" Target="../slideLayouts/slideLayout1.xml" Type="http://schemas.openxmlformats.org/officeDocument/2006/relationships/slideLayout"/>
  <Relationship Id="rId1" Target="../media/1.png" Type="http://schemas.openxmlformats.org/officeDocument/2006/relationships/image"/>
</Relationships>

</file>

<file path=ppt/slides/_rels/slide10.xml.rels><?xml version="1.0" encoding="UTF-8" standalone="no" ?>
<Relationships xmlns="http://schemas.openxmlformats.org/package/2006/relationships">
  <Relationship Id="rId3" Target="../media/34.png" Type="http://schemas.openxmlformats.org/officeDocument/2006/relationships/image"/>
  <Relationship Id="rId2" Target="../media/33.png" Type="http://schemas.openxmlformats.org/officeDocument/2006/relationships/image"/>
  <Relationship Id="rId4" Target="../media/35.png" Type="http://schemas.openxmlformats.org/officeDocument/2006/relationships/image"/>
  <Relationship Id="rId5" Target="../slideLayouts/slideLayout2.xml" Type="http://schemas.openxmlformats.org/officeDocument/2006/relationships/slideLayout"/>
  <Relationship Id="rId1" Target="../media/32.jpeg" Type="http://schemas.openxmlformats.org/officeDocument/2006/relationships/image"/>
</Relationships>

</file>

<file path=ppt/slides/_rels/slide11.xml.rels><?xml version="1.0" encoding="UTF-8" standalone="no" ?>
<Relationships xmlns="http://schemas.openxmlformats.org/package/2006/relationships">
  <Relationship Id="rId3" Target="../media/38.png" Type="http://schemas.openxmlformats.org/officeDocument/2006/relationships/image"/>
  <Relationship Id="rId2" Target="../media/37.png" Type="http://schemas.openxmlformats.org/officeDocument/2006/relationships/image"/>
  <Relationship Id="rId4" Target="../media/39.jpeg" Type="http://schemas.openxmlformats.org/officeDocument/2006/relationships/image"/>
  <Relationship Id="rId5" Target="../media/40.jpeg" Type="http://schemas.openxmlformats.org/officeDocument/2006/relationships/image"/>
  <Relationship Id="rId1" Target="../media/36.jpeg" Type="http://schemas.openxmlformats.org/officeDocument/2006/relationships/image"/>
  <Relationship Id="rId6" Target="../slideLayouts/slideLayout2.xml" Type="http://schemas.openxmlformats.org/officeDocument/2006/relationships/slideLayout"/>
</Relationships>

</file>

<file path=ppt/slides/_rels/slide12.xml.rels><?xml version="1.0" encoding="UTF-8" standalone="no" ?>
<Relationships xmlns="http://schemas.openxmlformats.org/package/2006/relationships">
  <Relationship Id="rId3" Target="../media/43.png" Type="http://schemas.openxmlformats.org/officeDocument/2006/relationships/image"/>
  <Relationship Id="rId2" Target="../media/42.png" Type="http://schemas.openxmlformats.org/officeDocument/2006/relationships/image"/>
  <Relationship Id="rId4" Target="../media/44.jpeg" Type="http://schemas.openxmlformats.org/officeDocument/2006/relationships/image"/>
  <Relationship Id="rId5" Target="../media/45.jpeg" Type="http://schemas.openxmlformats.org/officeDocument/2006/relationships/image"/>
  <Relationship Id="rId1" Target="../media/41.jpeg" Type="http://schemas.openxmlformats.org/officeDocument/2006/relationships/image"/>
  <Relationship Id="rId6" Target="../slideLayouts/slideLayout2.xml" Type="http://schemas.openxmlformats.org/officeDocument/2006/relationships/slideLayout"/>
</Relationships>

</file>

<file path=ppt/slides/_rels/slide13.xml.rels><?xml version="1.0" encoding="UTF-8" standalone="no" ?>
<Relationships xmlns="http://schemas.openxmlformats.org/package/2006/relationships">
  <Relationship Id="rId3" Target="../media/48.png" Type="http://schemas.openxmlformats.org/officeDocument/2006/relationships/image"/>
  <Relationship Id="rId2" Target="../media/47.png" Type="http://schemas.openxmlformats.org/officeDocument/2006/relationships/image"/>
  <Relationship Id="rId4" Target="../media/49.jpeg" Type="http://schemas.openxmlformats.org/officeDocument/2006/relationships/image"/>
  <Relationship Id="rId5" Target="../media/50.jpeg" Type="http://schemas.openxmlformats.org/officeDocument/2006/relationships/image"/>
  <Relationship Id="rId1" Target="../media/46.jpeg" Type="http://schemas.openxmlformats.org/officeDocument/2006/relationships/image"/>
  <Relationship Id="rId6" Target="../slideLayouts/slideLayout2.xml" Type="http://schemas.openxmlformats.org/officeDocument/2006/relationships/slideLayout"/>
</Relationships>

</file>

<file path=ppt/slides/_rels/slide14.xml.rels><?xml version="1.0" encoding="UTF-8" standalone="no" ?>
<Relationships xmlns="http://schemas.openxmlformats.org/package/2006/relationships">
  <Relationship Id="rId3" Target="../media/53.png" Type="http://schemas.openxmlformats.org/officeDocument/2006/relationships/image"/>
  <Relationship Id="rId2" Target="../media/52.png" Type="http://schemas.openxmlformats.org/officeDocument/2006/relationships/image"/>
  <Relationship Id="rId4" Target="../media/54.gif" Type="http://schemas.openxmlformats.org/officeDocument/2006/relationships/image"/>
  <Relationship Id="rId5" Target="../slideLayouts/slideLayout2.xml" Type="http://schemas.openxmlformats.org/officeDocument/2006/relationships/slideLayout"/>
  <Relationship Id="rId1" Target="../media/51.jpeg" Type="http://schemas.openxmlformats.org/officeDocument/2006/relationships/image"/>
</Relationships>

</file>

<file path=ppt/slides/_rels/slide15.xml.rels><?xml version="1.0" encoding="UTF-8" standalone="no" ?>
<Relationships xmlns="http://schemas.openxmlformats.org/package/2006/relationships">
  <Relationship Id="rId3" Target="../media/57.png" Type="http://schemas.openxmlformats.org/officeDocument/2006/relationships/image"/>
  <Relationship Id="rId2" Target="../media/56.png" Type="http://schemas.openxmlformats.org/officeDocument/2006/relationships/image"/>
  <Relationship Id="rId4" Target="../media/58.jpeg" Type="http://schemas.openxmlformats.org/officeDocument/2006/relationships/image"/>
  <Relationship Id="rId5" Target="../slideLayouts/slideLayout2.xml" Type="http://schemas.openxmlformats.org/officeDocument/2006/relationships/slideLayout"/>
  <Relationship Id="rId1" Target="../media/55.jpe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3" Target="../media/4.png" Type="http://schemas.openxmlformats.org/officeDocument/2006/relationships/image"/>
  <Relationship Id="rId2" Target="../media/3.png" Type="http://schemas.openxmlformats.org/officeDocument/2006/relationships/image"/>
  <Relationship Id="rId4" Target="../media/5.jpeg" Type="http://schemas.openxmlformats.org/officeDocument/2006/relationships/image"/>
  <Relationship Id="rId5" Target="../slideLayouts/slideLayout2.xml" Type="http://schemas.openxmlformats.org/officeDocument/2006/relationships/slideLayout"/>
  <Relationship Id="rId1" Target="../media/2.jpe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3" Target="../media/8.png" Type="http://schemas.openxmlformats.org/officeDocument/2006/relationships/image"/>
  <Relationship Id="rId2" Target="../media/7.png" Type="http://schemas.openxmlformats.org/officeDocument/2006/relationships/image"/>
  <Relationship Id="rId4" Target="../slideLayouts/slideLayout2.xml" Type="http://schemas.openxmlformats.org/officeDocument/2006/relationships/slideLayout"/>
  <Relationship Id="rId1" Target="../media/6.jpe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3" Target="../media/11.png" Type="http://schemas.openxmlformats.org/officeDocument/2006/relationships/image"/>
  <Relationship Id="rId2" Target="../media/10.png" Type="http://schemas.openxmlformats.org/officeDocument/2006/relationships/image"/>
  <Relationship Id="rId4" Target="../media/12.png" Type="http://schemas.openxmlformats.org/officeDocument/2006/relationships/image"/>
  <Relationship Id="rId5" Target="../slideLayouts/slideLayout2.xml" Type="http://schemas.openxmlformats.org/officeDocument/2006/relationships/slideLayout"/>
  <Relationship Id="rId1" Target="../media/9.jpe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3" Target="../media/15.png" Type="http://schemas.openxmlformats.org/officeDocument/2006/relationships/image"/>
  <Relationship Id="rId2" Target="../media/14.png" Type="http://schemas.openxmlformats.org/officeDocument/2006/relationships/image"/>
  <Relationship Id="rId4" Target="../slideLayouts/slideLayout2.xml" Type="http://schemas.openxmlformats.org/officeDocument/2006/relationships/slideLayout"/>
  <Relationship Id="rId1" Target="../media/13.jpe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3" Target="../media/18.png" Type="http://schemas.openxmlformats.org/officeDocument/2006/relationships/image"/>
  <Relationship Id="rId2" Target="../media/17.png" Type="http://schemas.openxmlformats.org/officeDocument/2006/relationships/image"/>
  <Relationship Id="rId4" Target="../slideLayouts/slideLayout2.xml" Type="http://schemas.openxmlformats.org/officeDocument/2006/relationships/slideLayout"/>
  <Relationship Id="rId1" Target="../media/16.jpeg" Type="http://schemas.openxmlformats.org/officeDocument/2006/relationships/image"/>
</Relationships>

</file>

<file path=ppt/slides/_rels/slide7.xml.rels><?xml version="1.0" encoding="UTF-8" standalone="no" ?>
<Relationships xmlns="http://schemas.openxmlformats.org/package/2006/relationships">
  <Relationship Id="rId3" Target="../media/21.png" Type="http://schemas.openxmlformats.org/officeDocument/2006/relationships/image"/>
  <Relationship Id="rId2" Target="../media/20.png" Type="http://schemas.openxmlformats.org/officeDocument/2006/relationships/image"/>
  <Relationship Id="rId4" Target="../media/22.png" Type="http://schemas.openxmlformats.org/officeDocument/2006/relationships/image"/>
  <Relationship Id="rId5" Target="../slideLayouts/slideLayout2.xml" Type="http://schemas.openxmlformats.org/officeDocument/2006/relationships/slideLayout"/>
  <Relationship Id="rId1" Target="../media/19.jpeg" Type="http://schemas.openxmlformats.org/officeDocument/2006/relationships/image"/>
</Relationships>

</file>

<file path=ppt/slides/_rels/slide8.xml.rels><?xml version="1.0" encoding="UTF-8" standalone="no" ?>
<Relationships xmlns="http://schemas.openxmlformats.org/package/2006/relationships">
  <Relationship Id="rId3" Target="../media/25.png" Type="http://schemas.openxmlformats.org/officeDocument/2006/relationships/image"/>
  <Relationship Id="rId2" Target="../media/24.png" Type="http://schemas.openxmlformats.org/officeDocument/2006/relationships/image"/>
  <Relationship Id="rId7" Target="../slideLayouts/slideLayout2.xml" Type="http://schemas.openxmlformats.org/officeDocument/2006/relationships/slideLayout"/>
  <Relationship Id="rId4" Target="../media/26.png" Type="http://schemas.openxmlformats.org/officeDocument/2006/relationships/image"/>
  <Relationship Id="rId5" Target="../media/27.png" Type="http://schemas.openxmlformats.org/officeDocument/2006/relationships/image"/>
  <Relationship Id="rId1" Target="../media/23.jpeg" Type="http://schemas.openxmlformats.org/officeDocument/2006/relationships/image"/>
  <Relationship Id="rId6" Target="../media/28.png" Type="http://schemas.openxmlformats.org/officeDocument/2006/relationships/image"/>
</Relationships>

</file>

<file path=ppt/slides/_rels/slide9.xml.rels><?xml version="1.0" encoding="UTF-8" standalone="no" ?>
<Relationships xmlns="http://schemas.openxmlformats.org/package/2006/relationships">
  <Relationship Id="rId3" Target="../media/31.png" Type="http://schemas.openxmlformats.org/officeDocument/2006/relationships/image"/>
  <Relationship Id="rId2" Target="../media/30.png" Type="http://schemas.openxmlformats.org/officeDocument/2006/relationships/image"/>
  <Relationship Id="rId4" Target="../slideLayouts/slideLayout2.xml" Type="http://schemas.openxmlformats.org/officeDocument/2006/relationships/slideLayout"/>
  <Relationship Id="rId1" Target="../media/29.jpe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85" name="GroupShape 8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6" name="Shape 86"/>
          <p:cNvSpPr txBox="false"/>
          <p:nvPr isPhoto="false"/>
        </p:nvSpPr>
        <p:spPr>
          <a:xfrm flipH="false" flipV="false" rot="0">
            <a:off x="2286000" y="2967335"/>
            <a:ext cx="4572000" cy="369331"/>
          </a:xfrm>
          <a:prstGeom prst="rect">
            <a:avLst/>
          </a:prstGeom>
        </p:spPr>
        <p:txBody>
          <a:bodyPr bIns="45720" lIns="91440" rIns="91440" tIns="45720">
            <a:spAutoFit/>
          </a:bodyPr>
          <a:p>
            <a:pPr algn="l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88" name="Picture 8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9144000" cy="6858000"/>
          </a:xfrm>
          <a:prstGeom prst="rect">
            <a:avLst/>
          </a:prstGeom>
        </p:spPr>
      </p:pic>
      <p:sp>
        <p:nvSpPr>
          <p:cNvPr hidden="false" id="89" name="Shape 89"/>
          <p:cNvSpPr txBox="false"/>
          <p:nvPr isPhoto="false"/>
        </p:nvSpPr>
        <p:spPr>
          <a:xfrm flipH="false" flipV="false" rot="0">
            <a:off x="197768" y="476672"/>
            <a:ext cx="8748464" cy="594008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i="true" sz="6000">
                <a:solidFill>
                  <a:schemeClr val="lt2"/>
                </a:solidFill>
                <a:latin typeface="Times New Roman"/>
                <a:ea typeface="Times New Roman"/>
                <a:cs typeface="Times New Roman"/>
              </a:rPr>
              <a:t>«Роль родителей при формировании </a:t>
            </a:r>
            <a:endParaRPr b="true" i="true" sz="6000">
              <a:solidFill>
                <a:schemeClr val="lt2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b="true" i="true" sz="6000">
                <a:solidFill>
                  <a:schemeClr val="lt2"/>
                </a:solidFill>
                <a:latin typeface="Times New Roman"/>
                <a:ea typeface="Times New Roman"/>
                <a:cs typeface="Times New Roman"/>
              </a:rPr>
              <a:t>математической </a:t>
            </a:r>
            <a:r>
              <a:rPr b="true" i="true" sz="6000">
                <a:solidFill>
                  <a:schemeClr val="lt2"/>
                </a:solidFill>
                <a:latin typeface="Times New Roman"/>
                <a:ea typeface="Times New Roman"/>
                <a:cs typeface="Times New Roman"/>
              </a:rPr>
              <a:t>грамотности младших школьников »</a:t>
            </a:r>
            <a:endParaRPr b="true" i="true" sz="6000">
              <a:solidFill>
                <a:schemeClr val="lt2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endParaRPr b="true" i="true" sz="4000">
              <a:solidFill>
                <a:schemeClr val="lt2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sz="2000">
                <a:solidFill>
                  <a:schemeClr val="lt2"/>
                </a:solidFill>
                <a:latin typeface="Times New Roman"/>
                <a:ea typeface="Times New Roman"/>
                <a:cs typeface="Times New Roman"/>
              </a:rPr>
              <a:t>Глумова Ирина </a:t>
            </a:r>
            <a:r>
              <a:rPr sz="2000">
                <a:solidFill>
                  <a:schemeClr val="lt2"/>
                </a:solidFill>
                <a:latin typeface="Times New Roman"/>
                <a:ea typeface="Times New Roman"/>
                <a:cs typeface="Times New Roman"/>
              </a:rPr>
              <a:t>Александровна, учитель начальных классов </a:t>
            </a:r>
            <a:endParaRPr sz="2000">
              <a:solidFill>
                <a:schemeClr val="lt2"/>
              </a:solidFill>
              <a:latin typeface="Times New Roman"/>
              <a:ea typeface="Times New Roman"/>
              <a:cs typeface="Times New Roman"/>
            </a:endParaRPr>
          </a:p>
          <a:p>
            <a:pPr algn="ctr" indent="0" marL="0"/>
            <a:r>
              <a:rPr sz="2000">
                <a:solidFill>
                  <a:schemeClr val="lt2"/>
                </a:solidFill>
                <a:latin typeface="Times New Roman"/>
                <a:ea typeface="Times New Roman"/>
                <a:cs typeface="Times New Roman"/>
              </a:rPr>
              <a:t>ГБОУ СОШ «</a:t>
            </a:r>
            <a:r>
              <a:rPr sz="2000">
                <a:solidFill>
                  <a:schemeClr val="lt2"/>
                </a:solidFill>
                <a:latin typeface="Times New Roman"/>
                <a:ea typeface="Times New Roman"/>
                <a:cs typeface="Times New Roman"/>
              </a:rPr>
              <a:t>О.ц</a:t>
            </a:r>
            <a:r>
              <a:rPr sz="2000">
                <a:solidFill>
                  <a:schemeClr val="lt2"/>
                </a:solidFill>
                <a:latin typeface="Times New Roman"/>
                <a:ea typeface="Times New Roman"/>
                <a:cs typeface="Times New Roman"/>
              </a:rPr>
              <a:t>.» </a:t>
            </a:r>
            <a:r>
              <a:rPr sz="2000">
                <a:solidFill>
                  <a:schemeClr val="lt2"/>
                </a:solidFill>
                <a:latin typeface="Times New Roman"/>
                <a:ea typeface="Times New Roman"/>
                <a:cs typeface="Times New Roman"/>
              </a:rPr>
              <a:t>с.Печинено</a:t>
            </a:r>
            <a:endParaRPr sz="2000">
              <a:solidFill>
                <a:schemeClr val="lt2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</p:sld>
</file>

<file path=ppt/slides/slide10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23" name="GroupShape 22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24" name="Shape 224"/>
          <p:cNvSpPr txBox="true"/>
          <p:nvPr isPhoto="false"/>
        </p:nvSpPr>
        <p:spPr>
          <a:xfrm flipH="false" flipV="false" rot="0">
            <a:off x="467544" y="1256365"/>
            <a:ext cx="8280920" cy="433287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ctr" indent="0" marL="0"/>
            <a:r>
              <a:rPr i="true" sz="28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i="true" sz="36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i="true" sz="36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226" name="Picture 226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6548494"/>
            <a:ext cx="9144000" cy="309505"/>
          </a:xfrm>
          <a:prstGeom prst="rect">
            <a:avLst/>
          </a:prstGeom>
        </p:spPr>
      </p:pic>
      <p:sp>
        <p:nvSpPr>
          <p:cNvPr hidden="false" id="227" name="Shape 227"/>
          <p:cNvSpPr txBox="true"/>
          <p:nvPr isPhoto="false"/>
        </p:nvSpPr>
        <p:spPr>
          <a:xfrm flipH="false" flipV="false" rot="0">
            <a:off x="8429652" y="6572271"/>
            <a:ext cx="500066" cy="28572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r" indent="0" marL="0" marR="0">
              <a:lnSpc>
                <a:spcPct val="100000"/>
              </a:lnSpc>
              <a:spcAft>
                <a:spcPts val="0"/>
              </a:spcAft>
            </a:pPr>
            <a:r>
              <a:rPr b="true" baseline="0" cap="none" i="false" spc="0" strike="noStrike" sz="1200" u="none">
                <a:solidFill>
                  <a:schemeClr val="bg1"/>
                </a:solidFill>
                <a:latin typeface="PT Sans"/>
                <a:ea typeface="PT Sans"/>
                <a:cs typeface="PT Sans"/>
              </a:rPr>
              <a:t>9</a:t>
            </a:r>
            <a:endParaRPr b="true" baseline="0" cap="none" i="false" spc="0" strike="noStrike" sz="1200" u="none">
              <a:solidFill>
                <a:schemeClr val="bg1"/>
              </a:solidFill>
              <a:latin typeface="PT Sans"/>
              <a:ea typeface="PT Sans"/>
              <a:cs typeface="PT Sans"/>
            </a:endParaRPr>
          </a:p>
        </p:txBody>
      </p:sp>
      <p:pic>
        <p:nvPicPr>
          <p:cNvPr hidden="false" id="229" name="Picture 229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0"/>
            <a:ext cx="9144000" cy="1067402"/>
          </a:xfrm>
          <a:prstGeom prst="rect">
            <a:avLst/>
          </a:prstGeom>
        </p:spPr>
      </p:pic>
      <p:pic>
        <p:nvPicPr>
          <p:cNvPr hidden="false" id="231" name="Picture 231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0" y="6453336"/>
            <a:ext cx="9144000" cy="432047"/>
          </a:xfrm>
          <a:prstGeom prst="rect">
            <a:avLst/>
          </a:prstGeom>
        </p:spPr>
      </p:pic>
      <p:sp>
        <p:nvSpPr>
          <p:cNvPr hidden="false" id="232" name="Shape 232"/>
          <p:cNvSpPr txBox="true"/>
          <p:nvPr isPhoto="false"/>
        </p:nvSpPr>
        <p:spPr>
          <a:xfrm flipH="false" flipV="false" rot="0">
            <a:off x="323528" y="332656"/>
            <a:ext cx="8424936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Родительское собрание</a:t>
            </a:r>
            <a:endParaRPr b="true" sz="28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33" name="Shape 233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35" name="Picture 235"/>
          <p:cNvPicPr preferRelativeResize="true"/>
          <p:nvPr isPhoto="false"/>
        </p:nvPicPr>
        <p:blipFill>
          <a:blip r:embed="rId4"/>
          <a:srcRect b="3907" l="8021" r="5090" t="25219"/>
          <a:stretch/>
        </p:blipFill>
        <p:spPr>
          <a:xfrm flipH="false" flipV="false" rot="0">
            <a:off x="0" y="1340768"/>
            <a:ext cx="9264029" cy="4248472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1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36" name="GroupShape 23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37" name="Shape 237"/>
          <p:cNvSpPr txBox="true"/>
          <p:nvPr isPhoto="false"/>
        </p:nvSpPr>
        <p:spPr>
          <a:xfrm flipH="false" flipV="false" rot="0">
            <a:off x="467544" y="1256365"/>
            <a:ext cx="8280920" cy="433287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ctr" indent="0" marL="0"/>
            <a:r>
              <a:rPr i="true" sz="28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i="true" sz="36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i="true" sz="36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239" name="Picture 23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6548494"/>
            <a:ext cx="9144000" cy="309505"/>
          </a:xfrm>
          <a:prstGeom prst="rect">
            <a:avLst/>
          </a:prstGeom>
        </p:spPr>
      </p:pic>
      <p:sp>
        <p:nvSpPr>
          <p:cNvPr hidden="false" id="240" name="Shape 240"/>
          <p:cNvSpPr txBox="true"/>
          <p:nvPr isPhoto="false"/>
        </p:nvSpPr>
        <p:spPr>
          <a:xfrm flipH="false" flipV="false" rot="0">
            <a:off x="8429652" y="6572271"/>
            <a:ext cx="500066" cy="28572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r" indent="0" marL="0" marR="0">
              <a:lnSpc>
                <a:spcPct val="100000"/>
              </a:lnSpc>
              <a:spcAft>
                <a:spcPts val="0"/>
              </a:spcAft>
            </a:pPr>
            <a:r>
              <a:rPr b="true" baseline="0" cap="none" i="false" spc="0" strike="noStrike" sz="1200" u="none">
                <a:solidFill>
                  <a:schemeClr val="bg1"/>
                </a:solidFill>
                <a:latin typeface="PT Sans"/>
                <a:ea typeface="PT Sans"/>
                <a:cs typeface="PT Sans"/>
              </a:rPr>
              <a:t>9</a:t>
            </a:r>
            <a:endParaRPr b="true" baseline="0" cap="none" i="false" spc="0" strike="noStrike" sz="1200" u="none">
              <a:solidFill>
                <a:schemeClr val="bg1"/>
              </a:solidFill>
              <a:latin typeface="PT Sans"/>
              <a:ea typeface="PT Sans"/>
              <a:cs typeface="PT Sans"/>
            </a:endParaRPr>
          </a:p>
        </p:txBody>
      </p:sp>
      <p:pic>
        <p:nvPicPr>
          <p:cNvPr hidden="false" id="242" name="Picture 24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0"/>
            <a:ext cx="9144000" cy="1067402"/>
          </a:xfrm>
          <a:prstGeom prst="rect">
            <a:avLst/>
          </a:prstGeom>
        </p:spPr>
      </p:pic>
      <p:pic>
        <p:nvPicPr>
          <p:cNvPr hidden="false" id="244" name="Picture 24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0" y="6453336"/>
            <a:ext cx="9144000" cy="432047"/>
          </a:xfrm>
          <a:prstGeom prst="rect">
            <a:avLst/>
          </a:prstGeom>
        </p:spPr>
      </p:pic>
      <p:sp>
        <p:nvSpPr>
          <p:cNvPr hidden="false" id="245" name="Shape 245"/>
          <p:cNvSpPr txBox="true"/>
          <p:nvPr isPhoto="false"/>
        </p:nvSpPr>
        <p:spPr>
          <a:xfrm flipH="false" flipV="false" rot="0">
            <a:off x="323528" y="332656"/>
            <a:ext cx="8424936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«Город профессий»</a:t>
            </a:r>
            <a:endParaRPr b="true" sz="28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6" name="Shape 246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48" name="Picture 248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251519" y="1268760"/>
            <a:ext cx="3425060" cy="4501723"/>
          </a:xfrm>
          <a:prstGeom prst="rect">
            <a:avLst/>
          </a:prstGeom>
        </p:spPr>
      </p:pic>
      <p:pic>
        <p:nvPicPr>
          <p:cNvPr hidden="false" id="250" name="Picture 250"/>
          <p:cNvPicPr preferRelativeResize="true"/>
          <p:nvPr isPhoto="false"/>
        </p:nvPicPr>
        <p:blipFill>
          <a:blip r:embed="rId5"/>
          <a:srcRect b="0" l="17955" r="13061" t="21420"/>
          <a:stretch/>
        </p:blipFill>
        <p:spPr>
          <a:xfrm flipH="false" flipV="false" rot="0">
            <a:off x="3887415" y="1340768"/>
            <a:ext cx="5256584" cy="4490864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51" name="GroupShape 25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52" name="Shape 252"/>
          <p:cNvSpPr txBox="true"/>
          <p:nvPr isPhoto="false"/>
        </p:nvSpPr>
        <p:spPr>
          <a:xfrm flipH="false" flipV="false" rot="0">
            <a:off x="467544" y="1256365"/>
            <a:ext cx="8280920" cy="433287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ctr" indent="0" marL="0"/>
            <a:r>
              <a:rPr i="true" sz="28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i="true" sz="36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i="true" sz="36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254" name="Picture 25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6548494"/>
            <a:ext cx="9144000" cy="309505"/>
          </a:xfrm>
          <a:prstGeom prst="rect">
            <a:avLst/>
          </a:prstGeom>
        </p:spPr>
      </p:pic>
      <p:sp>
        <p:nvSpPr>
          <p:cNvPr hidden="false" id="255" name="Shape 255"/>
          <p:cNvSpPr txBox="true"/>
          <p:nvPr isPhoto="false"/>
        </p:nvSpPr>
        <p:spPr>
          <a:xfrm flipH="false" flipV="false" rot="0">
            <a:off x="8429652" y="6572271"/>
            <a:ext cx="500066" cy="28572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r" indent="0" marL="0" marR="0">
              <a:lnSpc>
                <a:spcPct val="100000"/>
              </a:lnSpc>
              <a:spcAft>
                <a:spcPts val="0"/>
              </a:spcAft>
            </a:pPr>
            <a:r>
              <a:rPr b="true" baseline="0" cap="none" i="false" spc="0" strike="noStrike" sz="1200" u="none">
                <a:solidFill>
                  <a:schemeClr val="bg1"/>
                </a:solidFill>
                <a:latin typeface="PT Sans"/>
                <a:ea typeface="PT Sans"/>
                <a:cs typeface="PT Sans"/>
              </a:rPr>
              <a:t>9</a:t>
            </a:r>
            <a:endParaRPr b="true" baseline="0" cap="none" i="false" spc="0" strike="noStrike" sz="1200" u="none">
              <a:solidFill>
                <a:schemeClr val="bg1"/>
              </a:solidFill>
              <a:latin typeface="PT Sans"/>
              <a:ea typeface="PT Sans"/>
              <a:cs typeface="PT Sans"/>
            </a:endParaRPr>
          </a:p>
        </p:txBody>
      </p:sp>
      <p:pic>
        <p:nvPicPr>
          <p:cNvPr hidden="false" id="257" name="Picture 25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0"/>
            <a:ext cx="9144000" cy="1067402"/>
          </a:xfrm>
          <a:prstGeom prst="rect">
            <a:avLst/>
          </a:prstGeom>
        </p:spPr>
      </p:pic>
      <p:pic>
        <p:nvPicPr>
          <p:cNvPr hidden="false" id="259" name="Picture 25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0" y="6453336"/>
            <a:ext cx="9144000" cy="432047"/>
          </a:xfrm>
          <a:prstGeom prst="rect">
            <a:avLst/>
          </a:prstGeom>
        </p:spPr>
      </p:pic>
      <p:sp>
        <p:nvSpPr>
          <p:cNvPr hidden="false" id="260" name="Shape 260"/>
          <p:cNvSpPr txBox="true"/>
          <p:nvPr isPhoto="false"/>
        </p:nvSpPr>
        <p:spPr>
          <a:xfrm flipH="false" flipV="false" rot="0">
            <a:off x="323528" y="332656"/>
            <a:ext cx="8424936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«Город профессий»</a:t>
            </a:r>
            <a:endParaRPr b="true" sz="28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61" name="Shape 261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63" name="Picture 263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251519" y="1124744"/>
            <a:ext cx="3201713" cy="5112568"/>
          </a:xfrm>
          <a:prstGeom prst="rect">
            <a:avLst/>
          </a:prstGeom>
        </p:spPr>
      </p:pic>
      <p:pic>
        <p:nvPicPr>
          <p:cNvPr hidden="false" id="265" name="Picture 265"/>
          <p:cNvPicPr preferRelativeResize="true"/>
          <p:nvPr isPhoto="false"/>
        </p:nvPicPr>
        <p:blipFill>
          <a:blip r:embed="rId5"/>
          <a:srcRect b="0" l="11812" r="4320" t="0"/>
          <a:stretch/>
        </p:blipFill>
        <p:spPr>
          <a:xfrm flipH="false" flipV="false" rot="0">
            <a:off x="3779912" y="1052736"/>
            <a:ext cx="5112568" cy="5328592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66" name="GroupShape 26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67" name="Shape 267"/>
          <p:cNvSpPr txBox="true"/>
          <p:nvPr isPhoto="false"/>
        </p:nvSpPr>
        <p:spPr>
          <a:xfrm flipH="false" flipV="false" rot="0">
            <a:off x="467544" y="1256365"/>
            <a:ext cx="8280920" cy="433287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ctr" indent="0" marL="0"/>
            <a:r>
              <a:rPr i="true" sz="28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i="true" sz="36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i="true" sz="36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269" name="Picture 26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6548494"/>
            <a:ext cx="9144000" cy="309505"/>
          </a:xfrm>
          <a:prstGeom prst="rect">
            <a:avLst/>
          </a:prstGeom>
        </p:spPr>
      </p:pic>
      <p:sp>
        <p:nvSpPr>
          <p:cNvPr hidden="false" id="270" name="Shape 270"/>
          <p:cNvSpPr txBox="true"/>
          <p:nvPr isPhoto="false"/>
        </p:nvSpPr>
        <p:spPr>
          <a:xfrm flipH="false" flipV="false" rot="0">
            <a:off x="8429652" y="6572271"/>
            <a:ext cx="500066" cy="28572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r" indent="0" marL="0" marR="0">
              <a:lnSpc>
                <a:spcPct val="100000"/>
              </a:lnSpc>
              <a:spcAft>
                <a:spcPts val="0"/>
              </a:spcAft>
            </a:pPr>
            <a:r>
              <a:rPr b="true" baseline="0" cap="none" i="false" spc="0" strike="noStrike" sz="1200" u="none">
                <a:solidFill>
                  <a:schemeClr val="bg1"/>
                </a:solidFill>
                <a:latin typeface="PT Sans"/>
                <a:ea typeface="PT Sans"/>
                <a:cs typeface="PT Sans"/>
              </a:rPr>
              <a:t>9</a:t>
            </a:r>
            <a:endParaRPr b="true" baseline="0" cap="none" i="false" spc="0" strike="noStrike" sz="1200" u="none">
              <a:solidFill>
                <a:schemeClr val="bg1"/>
              </a:solidFill>
              <a:latin typeface="PT Sans"/>
              <a:ea typeface="PT Sans"/>
              <a:cs typeface="PT Sans"/>
            </a:endParaRPr>
          </a:p>
        </p:txBody>
      </p:sp>
      <p:pic>
        <p:nvPicPr>
          <p:cNvPr hidden="false" id="272" name="Picture 27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0"/>
            <a:ext cx="9144000" cy="1067402"/>
          </a:xfrm>
          <a:prstGeom prst="rect">
            <a:avLst/>
          </a:prstGeom>
        </p:spPr>
      </p:pic>
      <p:pic>
        <p:nvPicPr>
          <p:cNvPr hidden="false" id="274" name="Picture 27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0" y="6453336"/>
            <a:ext cx="9144000" cy="432047"/>
          </a:xfrm>
          <a:prstGeom prst="rect">
            <a:avLst/>
          </a:prstGeom>
        </p:spPr>
      </p:pic>
      <p:sp>
        <p:nvSpPr>
          <p:cNvPr hidden="false" id="275" name="Shape 275"/>
          <p:cNvSpPr txBox="true"/>
          <p:nvPr isPhoto="false"/>
        </p:nvSpPr>
        <p:spPr>
          <a:xfrm flipH="false" flipV="false" rot="0">
            <a:off x="323528" y="332656"/>
            <a:ext cx="8424936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«Город профессий»</a:t>
            </a:r>
            <a:endParaRPr b="true" sz="28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76" name="Shape 276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78" name="Picture 278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0" y="1340768"/>
            <a:ext cx="4669219" cy="3168352"/>
          </a:xfrm>
          <a:prstGeom prst="rect">
            <a:avLst/>
          </a:prstGeom>
        </p:spPr>
      </p:pic>
      <p:pic>
        <p:nvPicPr>
          <p:cNvPr hidden="false" id="280" name="Picture 280"/>
          <p:cNvPicPr preferRelativeResize="true"/>
          <p:nvPr isPhoto="false"/>
        </p:nvPicPr>
        <p:blipFill>
          <a:blip r:embed="rId5"/>
          <a:srcRect b="20621" l="5670" r="45191" t="28980"/>
          <a:stretch/>
        </p:blipFill>
        <p:spPr>
          <a:xfrm flipH="false" flipV="false" rot="0">
            <a:off x="4572000" y="2996952"/>
            <a:ext cx="4306078" cy="3312368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81" name="GroupShape 28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82" name="Shape 282"/>
          <p:cNvSpPr txBox="true"/>
          <p:nvPr isPhoto="false"/>
        </p:nvSpPr>
        <p:spPr>
          <a:xfrm flipH="false" flipV="false" rot="0">
            <a:off x="467544" y="1256365"/>
            <a:ext cx="8280920" cy="130853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ctr" indent="0" marL="0"/>
            <a:r>
              <a:rPr i="true" sz="28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i="true" sz="36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i="true" sz="36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284" name="Picture 28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6548494"/>
            <a:ext cx="9144000" cy="309505"/>
          </a:xfrm>
          <a:prstGeom prst="rect">
            <a:avLst/>
          </a:prstGeom>
        </p:spPr>
      </p:pic>
      <p:sp>
        <p:nvSpPr>
          <p:cNvPr hidden="false" id="285" name="Shape 285"/>
          <p:cNvSpPr txBox="true"/>
          <p:nvPr isPhoto="false"/>
        </p:nvSpPr>
        <p:spPr>
          <a:xfrm flipH="false" flipV="false" rot="0">
            <a:off x="8429652" y="6572271"/>
            <a:ext cx="500066" cy="28572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r" indent="0" marL="0" marR="0">
              <a:lnSpc>
                <a:spcPct val="100000"/>
              </a:lnSpc>
              <a:spcAft>
                <a:spcPts val="0"/>
              </a:spcAft>
            </a:pPr>
            <a:r>
              <a:rPr b="true" baseline="0" cap="none" i="false" spc="0" strike="noStrike" sz="1200" u="none">
                <a:solidFill>
                  <a:schemeClr val="bg1"/>
                </a:solidFill>
                <a:latin typeface="PT Sans"/>
                <a:ea typeface="PT Sans"/>
                <a:cs typeface="PT Sans"/>
              </a:rPr>
              <a:t>9</a:t>
            </a:r>
            <a:endParaRPr b="true" baseline="0" cap="none" i="false" spc="0" strike="noStrike" sz="1200" u="none">
              <a:solidFill>
                <a:schemeClr val="bg1"/>
              </a:solidFill>
              <a:latin typeface="PT Sans"/>
              <a:ea typeface="PT Sans"/>
              <a:cs typeface="PT Sans"/>
            </a:endParaRPr>
          </a:p>
        </p:txBody>
      </p:sp>
      <p:pic>
        <p:nvPicPr>
          <p:cNvPr hidden="false" id="287" name="Picture 287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0"/>
            <a:ext cx="9144000" cy="1067402"/>
          </a:xfrm>
          <a:prstGeom prst="rect">
            <a:avLst/>
          </a:prstGeom>
        </p:spPr>
      </p:pic>
      <p:pic>
        <p:nvPicPr>
          <p:cNvPr hidden="false" id="289" name="Picture 289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0" y="6453336"/>
            <a:ext cx="9144000" cy="432047"/>
          </a:xfrm>
          <a:prstGeom prst="rect">
            <a:avLst/>
          </a:prstGeom>
        </p:spPr>
      </p:pic>
      <p:sp>
        <p:nvSpPr>
          <p:cNvPr hidden="false" id="290" name="Shape 290"/>
          <p:cNvSpPr txBox="true"/>
          <p:nvPr isPhoto="false"/>
        </p:nvSpPr>
        <p:spPr>
          <a:xfrm flipH="false" flipV="false" rot="0">
            <a:off x="323528" y="332656"/>
            <a:ext cx="8424936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endParaRPr b="true" sz="28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91" name="Shape 291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293" name="Picture 293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3563888" y="260648"/>
            <a:ext cx="5400600" cy="3600400"/>
          </a:xfrm>
          <a:prstGeom prst="rect">
            <a:avLst/>
          </a:prstGeom>
        </p:spPr>
      </p:pic>
      <p:sp>
        <p:nvSpPr>
          <p:cNvPr hidden="false" id="294" name="Shape 294"/>
          <p:cNvSpPr txBox="false"/>
          <p:nvPr isPhoto="false"/>
        </p:nvSpPr>
        <p:spPr>
          <a:xfrm flipH="false" flipV="false" rot="0">
            <a:off x="323528" y="4005064"/>
            <a:ext cx="8568952" cy="2554544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b="true" sz="320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“Собраться вместе — это начало. </a:t>
            </a:r>
            <a:endParaRPr b="true" sz="3200">
              <a:solidFill>
                <a:srgbClr val="003399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sz="320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Держаться вместе — это прогресс. </a:t>
            </a:r>
            <a:endParaRPr b="true" sz="3200">
              <a:solidFill>
                <a:srgbClr val="003399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b="true" sz="3200">
                <a:solidFill>
                  <a:srgbClr val="003399"/>
                </a:solidFill>
                <a:latin typeface="+mn-lt"/>
                <a:ea typeface="+mn-ea"/>
                <a:cs typeface="+mn-cs"/>
              </a:rPr>
              <a:t>Работать вместе — это успех”</a:t>
            </a:r>
            <a:endParaRPr b="true" sz="3200">
              <a:solidFill>
                <a:srgbClr val="003399"/>
              </a:solidFill>
              <a:latin typeface="+mn-lt"/>
              <a:ea typeface="+mn-ea"/>
              <a:cs typeface="+mn-cs"/>
            </a:endParaRPr>
          </a:p>
          <a:p>
            <a:pPr algn="r" indent="0" marL="0"/>
            <a:endParaRPr b="true" sz="320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pPr algn="r" indent="0" marL="0"/>
            <a:r>
              <a:rPr b="true" sz="320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Генри Форд “О сотрудничестве”</a:t>
            </a:r>
            <a:endParaRPr b="true" sz="320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1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95" name="GroupShape 29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96" name="Shape 296"/>
          <p:cNvSpPr txBox="true"/>
          <p:nvPr isPhoto="false"/>
        </p:nvSpPr>
        <p:spPr>
          <a:xfrm flipH="false" flipV="false" rot="0">
            <a:off x="467544" y="1256365"/>
            <a:ext cx="8280920" cy="130853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ctr" indent="0" marL="0"/>
            <a:r>
              <a:rPr i="true" sz="28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i="true" sz="36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i="true" sz="36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298" name="Picture 29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6548494"/>
            <a:ext cx="9144000" cy="309505"/>
          </a:xfrm>
          <a:prstGeom prst="rect">
            <a:avLst/>
          </a:prstGeom>
        </p:spPr>
      </p:pic>
      <p:sp>
        <p:nvSpPr>
          <p:cNvPr hidden="false" id="299" name="Shape 299"/>
          <p:cNvSpPr txBox="true"/>
          <p:nvPr isPhoto="false"/>
        </p:nvSpPr>
        <p:spPr>
          <a:xfrm flipH="false" flipV="false" rot="0">
            <a:off x="8429652" y="6572271"/>
            <a:ext cx="500066" cy="28572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r" indent="0" marL="0" marR="0">
              <a:lnSpc>
                <a:spcPct val="100000"/>
              </a:lnSpc>
              <a:spcAft>
                <a:spcPts val="0"/>
              </a:spcAft>
            </a:pPr>
            <a:r>
              <a:rPr b="true" baseline="0" cap="none" i="false" spc="0" strike="noStrike" sz="1200" u="none">
                <a:solidFill>
                  <a:schemeClr val="bg1"/>
                </a:solidFill>
                <a:latin typeface="PT Sans"/>
                <a:ea typeface="PT Sans"/>
                <a:cs typeface="PT Sans"/>
              </a:rPr>
              <a:t>9</a:t>
            </a:r>
            <a:endParaRPr b="true" baseline="0" cap="none" i="false" spc="0" strike="noStrike" sz="1200" u="none">
              <a:solidFill>
                <a:schemeClr val="bg1"/>
              </a:solidFill>
              <a:latin typeface="PT Sans"/>
              <a:ea typeface="PT Sans"/>
              <a:cs typeface="PT Sans"/>
            </a:endParaRPr>
          </a:p>
        </p:txBody>
      </p:sp>
      <p:pic>
        <p:nvPicPr>
          <p:cNvPr hidden="false" id="301" name="Picture 30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0"/>
            <a:ext cx="9144000" cy="1067402"/>
          </a:xfrm>
          <a:prstGeom prst="rect">
            <a:avLst/>
          </a:prstGeom>
        </p:spPr>
      </p:pic>
      <p:pic>
        <p:nvPicPr>
          <p:cNvPr hidden="false" id="303" name="Picture 303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0" y="6453336"/>
            <a:ext cx="9144000" cy="432047"/>
          </a:xfrm>
          <a:prstGeom prst="rect">
            <a:avLst/>
          </a:prstGeom>
        </p:spPr>
      </p:pic>
      <p:sp>
        <p:nvSpPr>
          <p:cNvPr hidden="false" id="304" name="Shape 304"/>
          <p:cNvSpPr txBox="true"/>
          <p:nvPr isPhoto="false"/>
        </p:nvSpPr>
        <p:spPr>
          <a:xfrm flipH="false" flipV="false" rot="0">
            <a:off x="323528" y="332656"/>
            <a:ext cx="8424936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endParaRPr b="true" sz="28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305" name="Shape 305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307" name="Picture 307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539552" y="404664"/>
            <a:ext cx="8064897" cy="6048672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90" name="GroupShape 9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91" name="Shape 91"/>
          <p:cNvSpPr txBox="true"/>
          <p:nvPr isPhoto="false"/>
        </p:nvSpPr>
        <p:spPr>
          <a:xfrm flipH="false" flipV="false" rot="0">
            <a:off x="467544" y="1256365"/>
            <a:ext cx="8280920" cy="433287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ctr" indent="0" marL="0"/>
            <a:r>
              <a:rPr i="true" sz="28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i="true" sz="36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i="true" sz="36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93" name="Picture 9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6548494"/>
            <a:ext cx="9144000" cy="309505"/>
          </a:xfrm>
          <a:prstGeom prst="rect">
            <a:avLst/>
          </a:prstGeom>
        </p:spPr>
      </p:pic>
      <p:sp>
        <p:nvSpPr>
          <p:cNvPr hidden="false" id="94" name="Shape 94"/>
          <p:cNvSpPr txBox="true"/>
          <p:nvPr isPhoto="false"/>
        </p:nvSpPr>
        <p:spPr>
          <a:xfrm flipH="false" flipV="false" rot="0">
            <a:off x="8429652" y="6572271"/>
            <a:ext cx="500066" cy="28572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r" indent="0" marL="0" marR="0">
              <a:lnSpc>
                <a:spcPct val="100000"/>
              </a:lnSpc>
              <a:spcAft>
                <a:spcPts val="0"/>
              </a:spcAft>
            </a:pPr>
            <a:r>
              <a:rPr b="true" baseline="0" cap="none" i="false" spc="0" strike="noStrike" sz="1200" u="none">
                <a:solidFill>
                  <a:schemeClr val="bg1"/>
                </a:solidFill>
                <a:latin typeface="PT Sans"/>
                <a:ea typeface="PT Sans"/>
                <a:cs typeface="PT Sans"/>
              </a:rPr>
              <a:t>9</a:t>
            </a:r>
            <a:endParaRPr b="true" baseline="0" cap="none" i="false" spc="0" strike="noStrike" sz="1200" u="none">
              <a:solidFill>
                <a:schemeClr val="bg1"/>
              </a:solidFill>
              <a:latin typeface="PT Sans"/>
              <a:ea typeface="PT Sans"/>
              <a:cs typeface="PT Sans"/>
            </a:endParaRPr>
          </a:p>
        </p:txBody>
      </p:sp>
      <p:pic>
        <p:nvPicPr>
          <p:cNvPr hidden="false" id="96" name="Picture 9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-122"/>
            <a:ext cx="9144000" cy="1067402"/>
          </a:xfrm>
          <a:prstGeom prst="rect">
            <a:avLst/>
          </a:prstGeom>
        </p:spPr>
      </p:pic>
      <p:pic>
        <p:nvPicPr>
          <p:cNvPr hidden="false" id="98" name="Picture 98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0" y="6453336"/>
            <a:ext cx="9144000" cy="432047"/>
          </a:xfrm>
          <a:prstGeom prst="rect">
            <a:avLst/>
          </a:prstGeom>
        </p:spPr>
      </p:pic>
      <p:sp>
        <p:nvSpPr>
          <p:cNvPr hidden="false" id="99" name="Shape 99"/>
          <p:cNvSpPr txBox="false"/>
          <p:nvPr isPhoto="false"/>
        </p:nvSpPr>
        <p:spPr>
          <a:xfrm flipH="false" flipV="false" rot="0">
            <a:off x="179512" y="1033893"/>
            <a:ext cx="8964488" cy="3046988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just" indent="449580" marL="0">
              <a:spcAft>
                <a:spcPts val="0"/>
              </a:spcAft>
            </a:pPr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Функциональная грамотность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- это способность человека вступать в отношения с внешней средой и максимально быстро адаптироваться и функционировать в ней. 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0" marL="0">
              <a:spcAft>
                <a:spcPts val="0"/>
              </a:spcAft>
            </a:pPr>
            <a:r>
              <a:rPr b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Функциональная грамотность 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есть уровень знаний, умений и навыков, обеспечивающий </a:t>
            </a:r>
            <a:r>
              <a:rPr i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нормальное функционирование личности в системе социальных </a:t>
            </a:r>
            <a:endParaRPr i="true"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0" marL="0">
              <a:spcAft>
                <a:spcPts val="0"/>
              </a:spcAft>
            </a:pPr>
            <a:r>
              <a:rPr i="true"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отношений</a:t>
            </a: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 indent="0" marL="0">
              <a:spcAft>
                <a:spcPts val="0"/>
              </a:spcAft>
            </a:pPr>
            <a:r>
              <a:rPr sz="24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sz="2400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hidden="false" id="101" name="Picture 101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4500077" y="3188651"/>
            <a:ext cx="4524978" cy="2832637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02" name="GroupShape 10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03" name="Shape 103"/>
          <p:cNvSpPr txBox="false"/>
          <p:nvPr isPhoto="false"/>
        </p:nvSpPr>
        <p:spPr>
          <a:xfrm flipH="false" flipV="false" rot="0">
            <a:off x="6250360" y="1620018"/>
            <a:ext cx="2754891" cy="1592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4" name="Shape 104"/>
          <p:cNvSpPr txBox="false"/>
          <p:nvPr isPhoto="false"/>
        </p:nvSpPr>
        <p:spPr>
          <a:xfrm flipH="false" flipV="false" rot="0">
            <a:off x="3194554" y="1620018"/>
            <a:ext cx="2754891" cy="1592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05" name="Shape 105"/>
          <p:cNvSpPr txBox="true"/>
          <p:nvPr isPhoto="false"/>
        </p:nvSpPr>
        <p:spPr>
          <a:xfrm flipH="false" flipV="false" rot="0">
            <a:off x="467544" y="1256365"/>
            <a:ext cx="8280920" cy="433287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ctr" indent="0" marL="0"/>
            <a:r>
              <a:rPr i="true" sz="28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i="true" sz="36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i="true" sz="36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07" name="Picture 10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6548494"/>
            <a:ext cx="9144000" cy="309505"/>
          </a:xfrm>
          <a:prstGeom prst="rect">
            <a:avLst/>
          </a:prstGeom>
        </p:spPr>
      </p:pic>
      <p:sp>
        <p:nvSpPr>
          <p:cNvPr hidden="false" id="108" name="Shape 108"/>
          <p:cNvSpPr txBox="true"/>
          <p:nvPr isPhoto="false"/>
        </p:nvSpPr>
        <p:spPr>
          <a:xfrm flipH="false" flipV="false" rot="0">
            <a:off x="8429652" y="6572271"/>
            <a:ext cx="500066" cy="28572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r" indent="0" marL="0" marR="0">
              <a:lnSpc>
                <a:spcPct val="100000"/>
              </a:lnSpc>
              <a:spcAft>
                <a:spcPts val="0"/>
              </a:spcAft>
            </a:pPr>
            <a:r>
              <a:rPr b="true" baseline="0" cap="none" i="false" spc="0" strike="noStrike" sz="1200" u="none">
                <a:solidFill>
                  <a:schemeClr val="bg1"/>
                </a:solidFill>
                <a:latin typeface="PT Sans"/>
                <a:ea typeface="PT Sans"/>
                <a:cs typeface="PT Sans"/>
              </a:rPr>
              <a:t>9</a:t>
            </a:r>
            <a:endParaRPr b="true" baseline="0" cap="none" i="false" spc="0" strike="noStrike" sz="1200" u="none">
              <a:solidFill>
                <a:schemeClr val="bg1"/>
              </a:solidFill>
              <a:latin typeface="PT Sans"/>
              <a:ea typeface="PT Sans"/>
              <a:cs typeface="PT Sans"/>
            </a:endParaRPr>
          </a:p>
        </p:txBody>
      </p:sp>
      <p:pic>
        <p:nvPicPr>
          <p:cNvPr hidden="false" id="110" name="Picture 11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-122"/>
            <a:ext cx="9144000" cy="1067402"/>
          </a:xfrm>
          <a:prstGeom prst="rect">
            <a:avLst/>
          </a:prstGeom>
        </p:spPr>
      </p:pic>
      <p:pic>
        <p:nvPicPr>
          <p:cNvPr hidden="false" id="112" name="Picture 11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0" y="6453336"/>
            <a:ext cx="9144000" cy="432047"/>
          </a:xfrm>
          <a:prstGeom prst="rect">
            <a:avLst/>
          </a:prstGeom>
        </p:spPr>
      </p:pic>
      <p:sp>
        <p:nvSpPr>
          <p:cNvPr hidden="false" id="113" name="Shape 113"/>
          <p:cNvSpPr txBox="false"/>
          <p:nvPr isPhoto="false"/>
        </p:nvSpPr>
        <p:spPr>
          <a:xfrm flipH="false" flipV="false" rot="0">
            <a:off x="2411760" y="240242"/>
            <a:ext cx="4392488" cy="10674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4" name="Shape 114"/>
          <p:cNvSpPr txBox="true"/>
          <p:nvPr isPhoto="false"/>
        </p:nvSpPr>
        <p:spPr>
          <a:xfrm flipH="false" flipV="false" rot="0">
            <a:off x="3419872" y="356154"/>
            <a:ext cx="2664296" cy="83099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Функциональная грамотность</a:t>
            </a:r>
            <a:endParaRPr sz="2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5" name="Shape 115"/>
          <p:cNvSpPr txBox="false"/>
          <p:nvPr isPhoto="false"/>
        </p:nvSpPr>
        <p:spPr>
          <a:xfrm flipH="false" flipV="false" rot="0">
            <a:off x="28268" y="1692026"/>
            <a:ext cx="2754891" cy="1592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6" name="Shape 116"/>
          <p:cNvSpPr txBox="true"/>
          <p:nvPr isPhoto="false"/>
        </p:nvSpPr>
        <p:spPr>
          <a:xfrm flipH="false" flipV="false" rot="0">
            <a:off x="-28943" y="2021939"/>
            <a:ext cx="2848756" cy="83099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Содержательная область</a:t>
            </a:r>
            <a:endParaRPr sz="2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7" name="Shape 117"/>
          <p:cNvSpPr txBox="true"/>
          <p:nvPr isPhoto="false"/>
        </p:nvSpPr>
        <p:spPr>
          <a:xfrm flipH="false" flipV="false" rot="0">
            <a:off x="3181317" y="2093947"/>
            <a:ext cx="2830843" cy="83099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Компетентностная область</a:t>
            </a:r>
            <a:endParaRPr sz="2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8" name="Shape 118"/>
          <p:cNvSpPr txBox="true"/>
          <p:nvPr isPhoto="false"/>
        </p:nvSpPr>
        <p:spPr>
          <a:xfrm flipH="false" flipV="false" rot="0">
            <a:off x="6310288" y="1868631"/>
            <a:ext cx="2830843" cy="120032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Контекстная (ситуационная область)</a:t>
            </a:r>
            <a:endParaRPr sz="2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19" name="Shape 119"/>
          <p:cNvSpPr txBox="false"/>
          <p:nvPr isPhoto="false"/>
        </p:nvSpPr>
        <p:spPr>
          <a:xfrm flipH="true" flipV="false" rot="0">
            <a:off x="1763688" y="1067280"/>
            <a:ext cx="1019471" cy="624746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20" name="Shape 120"/>
          <p:cNvSpPr txBox="false"/>
          <p:nvPr isPhoto="false"/>
        </p:nvSpPr>
        <p:spPr>
          <a:xfrm flipH="true" flipV="false" rot="0">
            <a:off x="4572000" y="1307645"/>
            <a:ext cx="36004" cy="312373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21" name="Shape 121"/>
          <p:cNvSpPr txBox="false"/>
          <p:nvPr isPhoto="false"/>
        </p:nvSpPr>
        <p:spPr>
          <a:xfrm flipH="false" flipV="false" rot="0">
            <a:off x="6523443" y="1031276"/>
            <a:ext cx="1104362" cy="58874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22" name="Shape 122"/>
          <p:cNvSpPr txBox="false"/>
          <p:nvPr isPhoto="false"/>
        </p:nvSpPr>
        <p:spPr>
          <a:xfrm flipH="true" flipV="false" rot="0">
            <a:off x="1395435" y="3284984"/>
            <a:ext cx="10279" cy="64807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23" name="Shape 123"/>
          <p:cNvSpPr txBox="false"/>
          <p:nvPr isPhoto="false"/>
        </p:nvSpPr>
        <p:spPr>
          <a:xfrm flipH="true" flipV="false" rot="0">
            <a:off x="4561720" y="3201313"/>
            <a:ext cx="10278" cy="648071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24" name="Shape 124"/>
          <p:cNvSpPr txBox="true"/>
          <p:nvPr isPhoto="false"/>
        </p:nvSpPr>
        <p:spPr>
          <a:xfrm flipH="false" flipV="false" rot="0">
            <a:off x="-375992" y="3874400"/>
            <a:ext cx="4529834" cy="304698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lvl="1" marL="800100">
              <a:buFont typeface="Courier New"/>
              <a:buChar char="o"/>
            </a:pPr>
            <a:r>
              <a:rPr b="true" i="true" sz="2400" u="sng"/>
              <a:t>математическая</a:t>
            </a:r>
            <a:r>
              <a:rPr sz="2400"/>
              <a:t>;</a:t>
            </a:r>
            <a:endParaRPr sz="2400"/>
          </a:p>
          <a:p>
            <a:pPr indent="-342900" lvl="1" marL="800100">
              <a:buFont typeface="Courier New"/>
              <a:buChar char="o"/>
            </a:pPr>
            <a:r>
              <a:rPr sz="2400"/>
              <a:t>читательская;</a:t>
            </a:r>
            <a:endParaRPr sz="2400"/>
          </a:p>
          <a:p>
            <a:pPr indent="-342900" lvl="1" marL="800100">
              <a:buFont typeface="Courier New"/>
              <a:buChar char="o"/>
            </a:pPr>
            <a:r>
              <a:rPr sz="2400"/>
              <a:t>естественно научная;</a:t>
            </a:r>
            <a:endParaRPr sz="2400"/>
          </a:p>
          <a:p>
            <a:pPr indent="-342900" lvl="1" marL="800100">
              <a:buFont typeface="Courier New"/>
              <a:buChar char="o"/>
            </a:pPr>
            <a:r>
              <a:rPr sz="2400"/>
              <a:t>финансовая;</a:t>
            </a:r>
            <a:endParaRPr sz="2400"/>
          </a:p>
          <a:p>
            <a:pPr indent="-342900" lvl="1" marL="800100">
              <a:buFont typeface="Courier New"/>
              <a:buChar char="o"/>
            </a:pPr>
            <a:r>
              <a:rPr sz="2400"/>
              <a:t>цифровая;</a:t>
            </a:r>
            <a:endParaRPr sz="2400"/>
          </a:p>
          <a:p>
            <a:pPr indent="-342900" lvl="1" marL="800100">
              <a:buFont typeface="Courier New"/>
              <a:buChar char="o"/>
            </a:pPr>
            <a:r>
              <a:rPr sz="2400"/>
              <a:t>глобальные компетентности.</a:t>
            </a:r>
            <a:endParaRPr sz="2400"/>
          </a:p>
          <a:p>
            <a:endParaRPr sz="2400"/>
          </a:p>
        </p:txBody>
      </p:sp>
      <p:sp>
        <p:nvSpPr>
          <p:cNvPr hidden="false" id="125" name="Shape 125"/>
          <p:cNvSpPr txBox="true"/>
          <p:nvPr isPhoto="false"/>
        </p:nvSpPr>
        <p:spPr>
          <a:xfrm flipH="false" flipV="false" rot="0">
            <a:off x="3151558" y="3828143"/>
            <a:ext cx="4104594" cy="230832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>
            <a:defPPr/>
            <a:lvl1pPr algn="l" indent="0" lvl="0" marL="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lvl="1" marL="800100">
              <a:buFont typeface="Courier New"/>
              <a:buChar char="o"/>
            </a:pPr>
            <a:r>
              <a:rPr sz="2400"/>
              <a:t>общественная жизнь;</a:t>
            </a:r>
            <a:endParaRPr sz="2400"/>
          </a:p>
          <a:p>
            <a:pPr indent="-342900" lvl="1" marL="800100">
              <a:buFont typeface="Courier New"/>
              <a:buChar char="o"/>
            </a:pPr>
            <a:r>
              <a:rPr sz="2400"/>
              <a:t>личная жизнь;</a:t>
            </a:r>
            <a:endParaRPr sz="2400"/>
          </a:p>
          <a:p>
            <a:pPr indent="-342900" lvl="1" marL="800100">
              <a:buFont typeface="Courier New"/>
              <a:buChar char="o"/>
            </a:pPr>
            <a:r>
              <a:rPr sz="2400"/>
              <a:t>образование;</a:t>
            </a:r>
            <a:endParaRPr sz="2400"/>
          </a:p>
          <a:p>
            <a:pPr indent="-342900" lvl="1" marL="800100">
              <a:buFont typeface="Courier New"/>
              <a:buChar char="o"/>
            </a:pPr>
            <a:r>
              <a:rPr sz="2400"/>
              <a:t>профессиональная и научная деятельность (у старшеклассников).</a:t>
            </a:r>
            <a:endParaRPr sz="2400"/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26" name="GroupShape 1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27" name="Shape 127"/>
          <p:cNvSpPr txBox="true"/>
          <p:nvPr isPhoto="false"/>
        </p:nvSpPr>
        <p:spPr>
          <a:xfrm flipH="false" flipV="false" rot="0">
            <a:off x="467544" y="1256365"/>
            <a:ext cx="8280920" cy="433287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ctr" indent="0" marL="0"/>
            <a:r>
              <a:rPr i="true" sz="28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i="true" sz="36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i="true" sz="36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29" name="Picture 129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6548494"/>
            <a:ext cx="9144000" cy="309505"/>
          </a:xfrm>
          <a:prstGeom prst="rect">
            <a:avLst/>
          </a:prstGeom>
        </p:spPr>
      </p:pic>
      <p:sp>
        <p:nvSpPr>
          <p:cNvPr hidden="false" id="130" name="Shape 130"/>
          <p:cNvSpPr txBox="true"/>
          <p:nvPr isPhoto="false"/>
        </p:nvSpPr>
        <p:spPr>
          <a:xfrm flipH="false" flipV="false" rot="0">
            <a:off x="8429652" y="6572271"/>
            <a:ext cx="500066" cy="28572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r" indent="0" marL="0" marR="0">
              <a:lnSpc>
                <a:spcPct val="100000"/>
              </a:lnSpc>
              <a:spcAft>
                <a:spcPts val="0"/>
              </a:spcAft>
            </a:pPr>
            <a:r>
              <a:rPr b="true" baseline="0" cap="none" i="false" spc="0" strike="noStrike" sz="1200" u="none">
                <a:solidFill>
                  <a:schemeClr val="bg1"/>
                </a:solidFill>
                <a:latin typeface="PT Sans"/>
                <a:ea typeface="PT Sans"/>
                <a:cs typeface="PT Sans"/>
              </a:rPr>
              <a:t>9</a:t>
            </a:r>
            <a:endParaRPr b="true" baseline="0" cap="none" i="false" spc="0" strike="noStrike" sz="1200" u="none">
              <a:solidFill>
                <a:schemeClr val="bg1"/>
              </a:solidFill>
              <a:latin typeface="PT Sans"/>
              <a:ea typeface="PT Sans"/>
              <a:cs typeface="PT Sans"/>
            </a:endParaRPr>
          </a:p>
        </p:txBody>
      </p:sp>
      <p:pic>
        <p:nvPicPr>
          <p:cNvPr hidden="false" id="132" name="Picture 132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-122"/>
            <a:ext cx="9144000" cy="1067402"/>
          </a:xfrm>
          <a:prstGeom prst="rect">
            <a:avLst/>
          </a:prstGeom>
        </p:spPr>
      </p:pic>
      <p:pic>
        <p:nvPicPr>
          <p:cNvPr hidden="false" id="134" name="Picture 134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0" y="6453336"/>
            <a:ext cx="9144000" cy="432047"/>
          </a:xfrm>
          <a:prstGeom prst="rect">
            <a:avLst/>
          </a:prstGeom>
        </p:spPr>
      </p:pic>
      <p:pic>
        <p:nvPicPr>
          <p:cNvPr hidden="false" id="136" name="Picture 136"/>
          <p:cNvPicPr preferRelativeResize="true"/>
          <p:nvPr isPhoto="false"/>
        </p:nvPicPr>
        <p:blipFill>
          <a:blip r:embed="rId4"/>
          <a:srcRect b="0" l="0" r="0" t="3100"/>
          <a:stretch/>
        </p:blipFill>
        <p:spPr>
          <a:xfrm flipH="false" flipV="false" rot="0">
            <a:off x="36634" y="533579"/>
            <a:ext cx="8950086" cy="597722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37" name="GroupShape 13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38" name="Shape 138"/>
          <p:cNvSpPr txBox="true"/>
          <p:nvPr isPhoto="false"/>
        </p:nvSpPr>
        <p:spPr>
          <a:xfrm flipH="false" flipV="false" rot="0">
            <a:off x="467544" y="1256365"/>
            <a:ext cx="8280920" cy="433287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ctr" indent="0" marL="0"/>
            <a:r>
              <a:rPr i="true" sz="28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i="true" sz="36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i="true" sz="36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40" name="Picture 14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6548494"/>
            <a:ext cx="9144000" cy="309505"/>
          </a:xfrm>
          <a:prstGeom prst="rect">
            <a:avLst/>
          </a:prstGeom>
        </p:spPr>
      </p:pic>
      <p:sp>
        <p:nvSpPr>
          <p:cNvPr hidden="false" id="141" name="Shape 141"/>
          <p:cNvSpPr txBox="true"/>
          <p:nvPr isPhoto="false"/>
        </p:nvSpPr>
        <p:spPr>
          <a:xfrm flipH="false" flipV="false" rot="0">
            <a:off x="8429652" y="6572271"/>
            <a:ext cx="500066" cy="28572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r" indent="0" marL="0" marR="0">
              <a:lnSpc>
                <a:spcPct val="100000"/>
              </a:lnSpc>
              <a:spcAft>
                <a:spcPts val="0"/>
              </a:spcAft>
            </a:pPr>
            <a:r>
              <a:rPr b="true" baseline="0" cap="none" i="false" spc="0" strike="noStrike" sz="1200" u="none">
                <a:solidFill>
                  <a:schemeClr val="bg1"/>
                </a:solidFill>
                <a:latin typeface="PT Sans"/>
                <a:ea typeface="PT Sans"/>
                <a:cs typeface="PT Sans"/>
              </a:rPr>
              <a:t>9</a:t>
            </a:r>
            <a:endParaRPr b="true" baseline="0" cap="none" i="false" spc="0" strike="noStrike" sz="1200" u="none">
              <a:solidFill>
                <a:schemeClr val="bg1"/>
              </a:solidFill>
              <a:latin typeface="PT Sans"/>
              <a:ea typeface="PT Sans"/>
              <a:cs typeface="PT Sans"/>
            </a:endParaRPr>
          </a:p>
        </p:txBody>
      </p:sp>
      <p:pic>
        <p:nvPicPr>
          <p:cNvPr hidden="false" id="143" name="Picture 14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-122"/>
            <a:ext cx="9144000" cy="1067402"/>
          </a:xfrm>
          <a:prstGeom prst="rect">
            <a:avLst/>
          </a:prstGeom>
        </p:spPr>
      </p:pic>
      <p:pic>
        <p:nvPicPr>
          <p:cNvPr hidden="false" id="145" name="Picture 145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0" y="6453336"/>
            <a:ext cx="9144000" cy="432047"/>
          </a:xfrm>
          <a:prstGeom prst="rect">
            <a:avLst/>
          </a:prstGeom>
        </p:spPr>
      </p:pic>
      <p:sp>
        <p:nvSpPr>
          <p:cNvPr hidden="false" id="146" name="Shape 146"/>
          <p:cNvSpPr txBox="true"/>
          <p:nvPr isPhoto="false"/>
        </p:nvSpPr>
        <p:spPr>
          <a:xfrm flipH="false" flipV="false" rot="0">
            <a:off x="251519" y="1162438"/>
            <a:ext cx="8678198" cy="34163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b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Математическая грамотность 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это </a:t>
            </a:r>
            <a:r>
              <a:rPr sz="24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способность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индивидуума </a:t>
            </a:r>
            <a:r>
              <a:rPr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формулировать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применять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i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интерпретировать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математику в разнообразных контекстах. </a:t>
            </a:r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indent="0" marL="0"/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Она </a:t>
            </a:r>
            <a:r>
              <a:rPr b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помогает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людям </a:t>
            </a:r>
            <a:r>
              <a:rPr b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понять роль 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математики в мире, </a:t>
            </a:r>
            <a:r>
              <a:rPr b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высказывать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хорошо обоснованные суждения и принимать решения, которые </a:t>
            </a:r>
            <a:r>
              <a:rPr b="true"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необходимы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i="true" sz="24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конструктивному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i="true" sz="24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активному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</a:t>
            </a:r>
            <a:r>
              <a:rPr i="true" sz="24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размышляющему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i="true" sz="2400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гражданину</a:t>
            </a:r>
            <a:r>
              <a:rPr sz="24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sz="24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47" name="GroupShape 14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8" name="Shape 148"/>
          <p:cNvSpPr txBox="true"/>
          <p:nvPr isPhoto="false"/>
        </p:nvSpPr>
        <p:spPr>
          <a:xfrm flipH="false" flipV="false" rot="0">
            <a:off x="467544" y="1256365"/>
            <a:ext cx="8280920" cy="433287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ctr" indent="0" marL="0"/>
            <a:r>
              <a:rPr i="true" sz="28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i="true" sz="36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i="true" sz="36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50" name="Picture 15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6548494"/>
            <a:ext cx="9144000" cy="309505"/>
          </a:xfrm>
          <a:prstGeom prst="rect">
            <a:avLst/>
          </a:prstGeom>
        </p:spPr>
      </p:pic>
      <p:sp>
        <p:nvSpPr>
          <p:cNvPr hidden="false" id="151" name="Shape 151"/>
          <p:cNvSpPr txBox="true"/>
          <p:nvPr isPhoto="false"/>
        </p:nvSpPr>
        <p:spPr>
          <a:xfrm flipH="false" flipV="false" rot="0">
            <a:off x="8429652" y="6572271"/>
            <a:ext cx="500066" cy="28572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r" indent="0" marL="0" marR="0">
              <a:lnSpc>
                <a:spcPct val="100000"/>
              </a:lnSpc>
              <a:spcAft>
                <a:spcPts val="0"/>
              </a:spcAft>
            </a:pPr>
            <a:r>
              <a:rPr b="true" baseline="0" cap="none" i="false" spc="0" strike="noStrike" sz="1200" u="none">
                <a:solidFill>
                  <a:schemeClr val="bg1"/>
                </a:solidFill>
                <a:latin typeface="PT Sans"/>
                <a:ea typeface="PT Sans"/>
                <a:cs typeface="PT Sans"/>
              </a:rPr>
              <a:t>9</a:t>
            </a:r>
            <a:endParaRPr b="true" baseline="0" cap="none" i="false" spc="0" strike="noStrike" sz="1200" u="none">
              <a:solidFill>
                <a:schemeClr val="bg1"/>
              </a:solidFill>
              <a:latin typeface="PT Sans"/>
              <a:ea typeface="PT Sans"/>
              <a:cs typeface="PT Sans"/>
            </a:endParaRPr>
          </a:p>
        </p:txBody>
      </p:sp>
      <p:pic>
        <p:nvPicPr>
          <p:cNvPr hidden="false" id="153" name="Picture 15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-122"/>
            <a:ext cx="9144000" cy="1016596"/>
          </a:xfrm>
          <a:prstGeom prst="rect">
            <a:avLst/>
          </a:prstGeom>
        </p:spPr>
      </p:pic>
      <p:pic>
        <p:nvPicPr>
          <p:cNvPr hidden="false" id="155" name="Picture 155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0" y="6453336"/>
            <a:ext cx="9144000" cy="432047"/>
          </a:xfrm>
          <a:prstGeom prst="rect">
            <a:avLst/>
          </a:prstGeom>
        </p:spPr>
      </p:pic>
      <p:sp>
        <p:nvSpPr>
          <p:cNvPr hidden="false" id="156" name="Shape 156"/>
          <p:cNvSpPr txBox="true"/>
          <p:nvPr isPhoto="false"/>
        </p:nvSpPr>
        <p:spPr>
          <a:xfrm flipH="false" flipV="false" rot="0">
            <a:off x="85472" y="87925"/>
            <a:ext cx="8981646" cy="83099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l" indent="0" marL="0"/>
            <a:r>
              <a:rPr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В </a:t>
            </a:r>
            <a:r>
              <a:rPr b="true" sz="2400" u="sng">
                <a:solidFill>
                  <a:schemeClr val="bg1"/>
                </a:solidFill>
                <a:latin typeface="+mn-lt"/>
                <a:ea typeface="+mn-ea"/>
                <a:cs typeface="+mn-cs"/>
              </a:rPr>
              <a:t>основу</a:t>
            </a:r>
            <a:r>
              <a:rPr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организации области исследования математической грамотности положены </a:t>
            </a:r>
            <a:r>
              <a:rPr b="true"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три пересекающихся аспекта</a:t>
            </a:r>
            <a:r>
              <a:rPr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: </a:t>
            </a:r>
            <a:endParaRPr sz="2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7" name="Shape 157"/>
          <p:cNvSpPr txBox="false"/>
          <p:nvPr isPhoto="false"/>
        </p:nvSpPr>
        <p:spPr>
          <a:xfrm flipH="false" flipV="false" rot="0">
            <a:off x="6207157" y="1675358"/>
            <a:ext cx="2754891" cy="1592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8" name="Shape 158"/>
          <p:cNvSpPr txBox="false"/>
          <p:nvPr isPhoto="false"/>
        </p:nvSpPr>
        <p:spPr>
          <a:xfrm flipH="false" flipV="false" rot="0">
            <a:off x="3151351" y="1675359"/>
            <a:ext cx="2754890" cy="9088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59" name="Shape 159"/>
          <p:cNvSpPr txBox="false"/>
          <p:nvPr isPhoto="false"/>
        </p:nvSpPr>
        <p:spPr>
          <a:xfrm flipH="false" flipV="false" rot="0">
            <a:off x="78169" y="1747366"/>
            <a:ext cx="2754891" cy="15929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0" name="Shape 160"/>
          <p:cNvSpPr txBox="true"/>
          <p:nvPr isPhoto="false"/>
        </p:nvSpPr>
        <p:spPr>
          <a:xfrm flipH="false" flipV="false" rot="0">
            <a:off x="-20576" y="2160022"/>
            <a:ext cx="2848756" cy="83099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Математическое содержание</a:t>
            </a:r>
            <a:endParaRPr sz="2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1" name="Shape 161"/>
          <p:cNvSpPr txBox="true"/>
          <p:nvPr isPhoto="false"/>
        </p:nvSpPr>
        <p:spPr>
          <a:xfrm flipH="false" flipV="false" rot="0">
            <a:off x="3138114" y="1838891"/>
            <a:ext cx="2830843" cy="46166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Контекст</a:t>
            </a:r>
            <a:endParaRPr sz="2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2" name="Shape 162"/>
          <p:cNvSpPr txBox="true"/>
          <p:nvPr isPhoto="false"/>
        </p:nvSpPr>
        <p:spPr>
          <a:xfrm flipH="false" flipV="false" rot="0">
            <a:off x="6267085" y="1923970"/>
            <a:ext cx="2830842" cy="120032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Математические мыслительные процессы</a:t>
            </a:r>
            <a:endParaRPr sz="2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63" name="Shape 163"/>
          <p:cNvSpPr txBox="false"/>
          <p:nvPr isPhoto="false"/>
        </p:nvSpPr>
        <p:spPr>
          <a:xfrm flipH="true" flipV="false" rot="0">
            <a:off x="1720484" y="1122620"/>
            <a:ext cx="1019471" cy="624746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64" name="Shape 164"/>
          <p:cNvSpPr txBox="false"/>
          <p:nvPr isPhoto="false"/>
        </p:nvSpPr>
        <p:spPr>
          <a:xfrm flipH="false" flipV="false" rot="0">
            <a:off x="4455554" y="1018539"/>
            <a:ext cx="73242" cy="656819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65" name="Shape 165"/>
          <p:cNvSpPr txBox="false"/>
          <p:nvPr isPhoto="false"/>
        </p:nvSpPr>
        <p:spPr>
          <a:xfrm flipH="false" flipV="false" rot="0">
            <a:off x="6480241" y="1086616"/>
            <a:ext cx="1104362" cy="58874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66" name="Shape 166"/>
          <p:cNvSpPr txBox="false"/>
          <p:nvPr isPhoto="false"/>
        </p:nvSpPr>
        <p:spPr>
          <a:xfrm flipH="true" flipV="false" rot="0">
            <a:off x="4092664" y="2684248"/>
            <a:ext cx="2156532" cy="164785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soli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67" name="Shape 167"/>
          <p:cNvSpPr txBox="false"/>
          <p:nvPr isPhoto="false"/>
        </p:nvSpPr>
        <p:spPr>
          <a:xfrm flipH="true" flipV="false" rot="0">
            <a:off x="6297784" y="3268316"/>
            <a:ext cx="988909" cy="203849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soli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68" name="Shape 168"/>
          <p:cNvSpPr txBox="false"/>
          <p:nvPr isPhoto="false"/>
        </p:nvSpPr>
        <p:spPr>
          <a:xfrm flipH="false" flipV="false" rot="0">
            <a:off x="8411673" y="3118824"/>
            <a:ext cx="308556" cy="211144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prstDash val="solid"/>
            <a:tailEnd len="med" type="triangle" w="med"/>
          </a:ln>
        </p:spPr>
        <p:style>
          <a:lnRef idx="0"/>
          <a:fillRef idx="0">
            <a:schemeClr val="accent1"/>
          </a:fillRef>
          <a:effectRef idx="0"/>
          <a:fontRef idx="none"/>
        </p:style>
      </p:sp>
      <p:sp>
        <p:nvSpPr>
          <p:cNvPr hidden="false" id="169" name="Shape 169"/>
          <p:cNvSpPr txBox="false"/>
          <p:nvPr isPhoto="false"/>
        </p:nvSpPr>
        <p:spPr>
          <a:xfrm flipH="false" flipV="false" rot="0">
            <a:off x="1741217" y="4158810"/>
            <a:ext cx="2754890" cy="1183346"/>
          </a:xfrm>
          <a:prstGeom prst="ellipse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0"/>
          <a:effectRef idx="0"/>
          <a:fontRef idx="none"/>
        </p:style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0" name="Shape 170"/>
          <p:cNvSpPr txBox="false"/>
          <p:nvPr isPhoto="false"/>
        </p:nvSpPr>
        <p:spPr>
          <a:xfrm flipH="false" flipV="false" rot="0">
            <a:off x="3764103" y="5196821"/>
            <a:ext cx="2754891" cy="1183346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accent5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1" name="Shape 171"/>
          <p:cNvSpPr txBox="false"/>
          <p:nvPr isPhoto="false"/>
        </p:nvSpPr>
        <p:spPr>
          <a:xfrm flipH="false" flipV="false" rot="0">
            <a:off x="7112321" y="5230271"/>
            <a:ext cx="1954796" cy="1017853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25400">
            <a:solidFill>
              <a:schemeClr val="accent5">
                <a:lumMod val="50000"/>
              </a:schemeClr>
            </a:solidFill>
            <a:prstDash val="solid"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2" name="Shape 172"/>
          <p:cNvSpPr txBox="true"/>
          <p:nvPr isPhoto="false"/>
        </p:nvSpPr>
        <p:spPr>
          <a:xfrm flipH="false" flipV="false" rot="0">
            <a:off x="1755892" y="4519650"/>
            <a:ext cx="2830842" cy="46166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Формулировать</a:t>
            </a:r>
            <a:endParaRPr sz="2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3" name="Shape 173"/>
          <p:cNvSpPr txBox="true"/>
          <p:nvPr isPhoto="false"/>
        </p:nvSpPr>
        <p:spPr>
          <a:xfrm flipH="false" flipV="false" rot="0">
            <a:off x="6674298" y="5487214"/>
            <a:ext cx="2830842" cy="46166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Применять </a:t>
            </a:r>
            <a:endParaRPr sz="2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74" name="Shape 174"/>
          <p:cNvSpPr txBox="true"/>
          <p:nvPr isPhoto="false"/>
        </p:nvSpPr>
        <p:spPr>
          <a:xfrm flipH="false" flipV="false" rot="0">
            <a:off x="3725182" y="5558662"/>
            <a:ext cx="2830842" cy="461664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4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Интерпретировать</a:t>
            </a:r>
            <a:endParaRPr sz="24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7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75" name="GroupShape 175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76" name="Shape 176"/>
          <p:cNvSpPr txBox="true"/>
          <p:nvPr isPhoto="false"/>
        </p:nvSpPr>
        <p:spPr>
          <a:xfrm flipH="false" flipV="false" rot="0">
            <a:off x="467544" y="1256365"/>
            <a:ext cx="8280920" cy="433287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ctr" indent="0" marL="0"/>
            <a:r>
              <a:rPr i="true" sz="28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i="true" sz="36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i="true" sz="36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78" name="Picture 17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6548494"/>
            <a:ext cx="9144000" cy="309505"/>
          </a:xfrm>
          <a:prstGeom prst="rect">
            <a:avLst/>
          </a:prstGeom>
        </p:spPr>
      </p:pic>
      <p:sp>
        <p:nvSpPr>
          <p:cNvPr hidden="false" id="179" name="Shape 179"/>
          <p:cNvSpPr txBox="true"/>
          <p:nvPr isPhoto="false"/>
        </p:nvSpPr>
        <p:spPr>
          <a:xfrm flipH="false" flipV="false" rot="0">
            <a:off x="8429652" y="6572271"/>
            <a:ext cx="500066" cy="28572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r" indent="0" marL="0" marR="0">
              <a:lnSpc>
                <a:spcPct val="100000"/>
              </a:lnSpc>
              <a:spcAft>
                <a:spcPts val="0"/>
              </a:spcAft>
            </a:pPr>
            <a:r>
              <a:rPr b="true" baseline="0" cap="none" i="false" spc="0" strike="noStrike" sz="1200" u="none">
                <a:solidFill>
                  <a:schemeClr val="bg1"/>
                </a:solidFill>
                <a:latin typeface="PT Sans"/>
                <a:ea typeface="PT Sans"/>
                <a:cs typeface="PT Sans"/>
              </a:rPr>
              <a:t>9</a:t>
            </a:r>
            <a:endParaRPr b="true" baseline="0" cap="none" i="false" spc="0" strike="noStrike" sz="1200" u="none">
              <a:solidFill>
                <a:schemeClr val="bg1"/>
              </a:solidFill>
              <a:latin typeface="PT Sans"/>
              <a:ea typeface="PT Sans"/>
              <a:cs typeface="PT Sans"/>
            </a:endParaRPr>
          </a:p>
        </p:txBody>
      </p:sp>
      <p:pic>
        <p:nvPicPr>
          <p:cNvPr hidden="false" id="181" name="Picture 181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-122"/>
            <a:ext cx="9144000" cy="1067402"/>
          </a:xfrm>
          <a:prstGeom prst="rect">
            <a:avLst/>
          </a:prstGeom>
        </p:spPr>
      </p:pic>
      <p:pic>
        <p:nvPicPr>
          <p:cNvPr hidden="false" id="183" name="Picture 183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0" y="6453336"/>
            <a:ext cx="9144000" cy="432047"/>
          </a:xfrm>
          <a:prstGeom prst="rect">
            <a:avLst/>
          </a:prstGeom>
        </p:spPr>
      </p:pic>
      <p:pic>
        <p:nvPicPr>
          <p:cNvPr hidden="false" id="185" name="Picture 185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0" y="1815328"/>
            <a:ext cx="9277699" cy="4277823"/>
          </a:xfrm>
          <a:prstGeom prst="rect">
            <a:avLst/>
          </a:prstGeom>
        </p:spPr>
      </p:pic>
      <p:sp>
        <p:nvSpPr>
          <p:cNvPr hidden="false" id="186" name="Shape 186"/>
          <p:cNvSpPr txBox="true"/>
          <p:nvPr isPhoto="false"/>
        </p:nvSpPr>
        <p:spPr>
          <a:xfrm flipH="false" flipV="false" rot="0">
            <a:off x="395536" y="229234"/>
            <a:ext cx="7884876" cy="584775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3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Модель математической грамотности</a:t>
            </a:r>
            <a:endParaRPr b="true" sz="32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slides/slide8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187" name="GroupShape 18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88" name="Shape 188"/>
          <p:cNvSpPr txBox="true"/>
          <p:nvPr isPhoto="false"/>
        </p:nvSpPr>
        <p:spPr>
          <a:xfrm flipH="false" flipV="false" rot="0">
            <a:off x="467544" y="1256365"/>
            <a:ext cx="8280920" cy="433287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ctr" indent="0" marL="0"/>
            <a:r>
              <a:rPr i="true" sz="28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i="true" sz="36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i="true" sz="36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190" name="Picture 190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6548494"/>
            <a:ext cx="9144000" cy="309505"/>
          </a:xfrm>
          <a:prstGeom prst="rect">
            <a:avLst/>
          </a:prstGeom>
        </p:spPr>
      </p:pic>
      <p:sp>
        <p:nvSpPr>
          <p:cNvPr hidden="false" id="191" name="Shape 191"/>
          <p:cNvSpPr txBox="true"/>
          <p:nvPr isPhoto="false"/>
        </p:nvSpPr>
        <p:spPr>
          <a:xfrm flipH="false" flipV="false" rot="0">
            <a:off x="8429652" y="6572271"/>
            <a:ext cx="500066" cy="28572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r" indent="0" marL="0" marR="0">
              <a:lnSpc>
                <a:spcPct val="100000"/>
              </a:lnSpc>
              <a:spcAft>
                <a:spcPts val="0"/>
              </a:spcAft>
            </a:pPr>
            <a:r>
              <a:rPr b="true" baseline="0" cap="none" i="false" spc="0" strike="noStrike" sz="1200" u="none">
                <a:solidFill>
                  <a:schemeClr val="bg1"/>
                </a:solidFill>
                <a:latin typeface="PT Sans"/>
                <a:ea typeface="PT Sans"/>
                <a:cs typeface="PT Sans"/>
              </a:rPr>
              <a:t>9</a:t>
            </a:r>
            <a:endParaRPr b="true" baseline="0" cap="none" i="false" spc="0" strike="noStrike" sz="1200" u="none">
              <a:solidFill>
                <a:schemeClr val="bg1"/>
              </a:solidFill>
              <a:latin typeface="PT Sans"/>
              <a:ea typeface="PT Sans"/>
              <a:cs typeface="PT Sans"/>
            </a:endParaRPr>
          </a:p>
        </p:txBody>
      </p:sp>
      <p:pic>
        <p:nvPicPr>
          <p:cNvPr hidden="false" id="193" name="Picture 193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-122"/>
            <a:ext cx="9144000" cy="1067402"/>
          </a:xfrm>
          <a:prstGeom prst="rect">
            <a:avLst/>
          </a:prstGeom>
        </p:spPr>
      </p:pic>
      <p:pic>
        <p:nvPicPr>
          <p:cNvPr hidden="false" id="195" name="Picture 195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0" y="6453336"/>
            <a:ext cx="9144000" cy="432047"/>
          </a:xfrm>
          <a:prstGeom prst="rect">
            <a:avLst/>
          </a:prstGeom>
        </p:spPr>
      </p:pic>
      <p:sp>
        <p:nvSpPr>
          <p:cNvPr hidden="false" id="196" name="Shape 196"/>
          <p:cNvSpPr txBox="true"/>
          <p:nvPr isPhoto="false"/>
        </p:nvSpPr>
        <p:spPr>
          <a:xfrm flipH="false" flipV="false" rot="0">
            <a:off x="395536" y="0"/>
            <a:ext cx="8424936" cy="954107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Задача современной школы – воспитание и обучение функционально - грамотных людей</a:t>
            </a:r>
            <a:endParaRPr b="true" sz="28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97" name="Shape 197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199" name="Picture 199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0" y="1052736"/>
            <a:ext cx="3503278" cy="4455013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201" name="Picture 201"/>
          <p:cNvPicPr preferRelativeResize="true"/>
          <p:nvPr isPhoto="false"/>
        </p:nvPicPr>
        <p:blipFill>
          <a:blip r:embed="rId5"/>
          <a:srcRect b="37402" l="0" r="0" t="19261"/>
          <a:stretch/>
        </p:blipFill>
        <p:spPr>
          <a:xfrm flipH="false" flipV="false" rot="0">
            <a:off x="2627784" y="4149080"/>
            <a:ext cx="3982219" cy="2301030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  <p:pic>
        <p:nvPicPr>
          <p:cNvPr hidden="false" id="203" name="Picture 203"/>
          <p:cNvPicPr preferRelativeResize="true"/>
          <p:nvPr isPhoto="false"/>
        </p:nvPicPr>
        <p:blipFill>
          <a:blip r:embed="rId6"/>
          <a:srcRect b="7867" l="0" r="30168" t="4815"/>
          <a:stretch/>
        </p:blipFill>
        <p:spPr>
          <a:xfrm flipH="false" flipV="false" rot="0">
            <a:off x="5868144" y="1196752"/>
            <a:ext cx="3132856" cy="5223098"/>
          </a:xfrm>
          <a:prstGeom prst="rect">
            <a:avLst/>
          </a:prstGeom>
          <a:ln w="9525">
            <a:noFill/>
            <a:headEnd len="med" type="none" w="med"/>
            <a:tailEnd len="med" type="none" w="med"/>
          </a:ln>
        </p:spPr>
      </p:pic>
    </p:spTree>
  </p:cSld>
</p:sld>
</file>

<file path=ppt/slides/slide9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mc:Ignorable="co co-ooxml w14 x14 w15" show="true" showMasterSp="true">
  <p:cSld name="">
    <p:spTree>
      <p:nvGrpSpPr>
        <p:cNvPr hidden="false" id="204" name="GroupShape 20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05" name="Shape 205"/>
          <p:cNvSpPr txBox="true"/>
          <p:nvPr isPhoto="false"/>
        </p:nvSpPr>
        <p:spPr>
          <a:xfrm flipH="false" flipV="false" rot="0">
            <a:off x="467544" y="1256365"/>
            <a:ext cx="8280920" cy="4332875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ctr" indent="0" marL="0"/>
            <a:r>
              <a:rPr i="true" sz="28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r>
              <a:rPr i="true" sz="3600">
                <a:solidFill>
                  <a:schemeClr val="tx2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 </a:t>
            </a:r>
            <a:endParaRPr i="true" sz="3600">
              <a:solidFill>
                <a:schemeClr val="tx2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hidden="false" id="207" name="Picture 207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6548494"/>
            <a:ext cx="9144000" cy="309505"/>
          </a:xfrm>
          <a:prstGeom prst="rect">
            <a:avLst/>
          </a:prstGeom>
        </p:spPr>
      </p:pic>
      <p:sp>
        <p:nvSpPr>
          <p:cNvPr hidden="false" id="208" name="Shape 208"/>
          <p:cNvSpPr txBox="true"/>
          <p:nvPr isPhoto="false"/>
        </p:nvSpPr>
        <p:spPr>
          <a:xfrm flipH="false" flipV="false" rot="0">
            <a:off x="8429652" y="6572271"/>
            <a:ext cx="500066" cy="285728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pPr algn="r" indent="0" marL="0" marR="0">
              <a:lnSpc>
                <a:spcPct val="100000"/>
              </a:lnSpc>
              <a:spcAft>
                <a:spcPts val="0"/>
              </a:spcAft>
            </a:pPr>
            <a:r>
              <a:rPr b="true" baseline="0" cap="none" i="false" spc="0" strike="noStrike" sz="1200" u="none">
                <a:solidFill>
                  <a:schemeClr val="bg1"/>
                </a:solidFill>
                <a:latin typeface="PT Sans"/>
                <a:ea typeface="PT Sans"/>
                <a:cs typeface="PT Sans"/>
              </a:rPr>
              <a:t>9</a:t>
            </a:r>
            <a:endParaRPr b="true" baseline="0" cap="none" i="false" spc="0" strike="noStrike" sz="1200" u="none">
              <a:solidFill>
                <a:schemeClr val="bg1"/>
              </a:solidFill>
              <a:latin typeface="PT Sans"/>
              <a:ea typeface="PT Sans"/>
              <a:cs typeface="PT Sans"/>
            </a:endParaRPr>
          </a:p>
        </p:txBody>
      </p:sp>
      <p:pic>
        <p:nvPicPr>
          <p:cNvPr hidden="false" id="210" name="Picture 21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0" y="0"/>
            <a:ext cx="9144000" cy="1067402"/>
          </a:xfrm>
          <a:prstGeom prst="rect">
            <a:avLst/>
          </a:prstGeom>
        </p:spPr>
      </p:pic>
      <p:pic>
        <p:nvPicPr>
          <p:cNvPr hidden="false" id="212" name="Picture 21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0" y="6453336"/>
            <a:ext cx="9144000" cy="432047"/>
          </a:xfrm>
          <a:prstGeom prst="rect">
            <a:avLst/>
          </a:prstGeom>
        </p:spPr>
      </p:pic>
      <p:sp>
        <p:nvSpPr>
          <p:cNvPr hidden="false" id="213" name="Shape 213"/>
          <p:cNvSpPr txBox="true"/>
          <p:nvPr isPhoto="false"/>
        </p:nvSpPr>
        <p:spPr>
          <a:xfrm flipH="false" flipV="false" rot="0">
            <a:off x="323528" y="332656"/>
            <a:ext cx="8424936" cy="52322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sz="28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Родительское собрание</a:t>
            </a:r>
            <a:endParaRPr b="true" sz="280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4" name="Shape 214"/>
          <p:cNvSpPr txBox="false"/>
          <p:nvPr isPhoto="false"/>
        </p:nvSpPr>
        <p:spPr>
          <a:xfrm flipH="false" flipV="false" rot="0">
            <a:off x="155575" y="-144463"/>
            <a:ext cx="304800" cy="304801"/>
          </a:xfrm>
          <a:prstGeom prst="rect">
            <a:avLst/>
          </a:prstGeom>
          <a:noFill/>
        </p:spPr>
        <p:txBody>
          <a:bodyPr anchor="t" bIns="45720" lIns="91440" rIns="91440" tIns="45720" vert="horz" wrap="square"/>
          <a:p>
            <a:pPr algn="l" indent="0" marL="0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5" name="Shape 215"/>
          <p:cNvSpPr txBox="false"/>
          <p:nvPr isPhoto="false"/>
        </p:nvSpPr>
        <p:spPr>
          <a:xfrm flipH="false" flipV="false" rot="0">
            <a:off x="0" y="1052736"/>
            <a:ext cx="914400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r>
              <a:rPr sz="28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Функциональная</a:t>
            </a:r>
            <a:r>
              <a:rPr sz="18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</a:t>
            </a:r>
            <a:r>
              <a:rPr sz="28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грамотность помогает</a:t>
            </a:r>
            <a:endParaRPr sz="2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6" name="Shape 216"/>
          <p:cNvSpPr txBox="false"/>
          <p:nvPr isPhoto="false"/>
        </p:nvSpPr>
        <p:spPr>
          <a:xfrm flipH="false" flipV="false" rot="0">
            <a:off x="6228184" y="3429000"/>
            <a:ext cx="273630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ориентироваться в культурном пространстве,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7" name="Shape 217"/>
          <p:cNvSpPr txBox="false"/>
          <p:nvPr isPhoto="false"/>
        </p:nvSpPr>
        <p:spPr>
          <a:xfrm flipH="false" flipV="false" rot="0">
            <a:off x="0" y="5013176"/>
            <a:ext cx="442798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• использовать имеющиеся навыки при организации разных видов путешествий,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8" name="Shape 218"/>
          <p:cNvSpPr txBox="false"/>
          <p:nvPr isPhoto="false"/>
        </p:nvSpPr>
        <p:spPr>
          <a:xfrm flipH="false" flipV="false" rot="0">
            <a:off x="4644008" y="5013176"/>
            <a:ext cx="432048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контактировать с различными социальными структурами и организациями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19" name="Shape 219"/>
          <p:cNvSpPr txBox="false"/>
          <p:nvPr isPhoto="false"/>
        </p:nvSpPr>
        <p:spPr>
          <a:xfrm flipH="false" flipV="false" rot="0">
            <a:off x="1043608" y="2132856"/>
            <a:ext cx="266429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адекватно выбрать  будущую профессию;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0" name="Shape 220"/>
          <p:cNvSpPr txBox="false"/>
          <p:nvPr isPhoto="false"/>
        </p:nvSpPr>
        <p:spPr>
          <a:xfrm flipH="false" flipV="false" rot="0">
            <a:off x="179512" y="3501008"/>
            <a:ext cx="2736304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организовывать деловые контакты,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1" name="Shape 221"/>
          <p:cNvSpPr txBox="false"/>
          <p:nvPr isPhoto="false"/>
        </p:nvSpPr>
        <p:spPr>
          <a:xfrm flipH="false" flipV="false" rot="0">
            <a:off x="2987824" y="3501008"/>
            <a:ext cx="3240360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 ответственно относиться к обязанностям гражданина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22" name="Shape 222"/>
          <p:cNvSpPr txBox="false"/>
          <p:nvPr isPhoto="false"/>
        </p:nvSpPr>
        <p:spPr>
          <a:xfrm flipH="false" flipV="false" rot="0">
            <a:off x="4716016" y="2132856"/>
            <a:ext cx="2808312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/>
          <a:fontRef idx="none"/>
        </p:style>
        <p:txBody>
          <a:bodyPr anchor="ctr" bIns="45720" lIns="91440" rIns="91440" tIns="45720"/>
          <a:p>
            <a:pPr algn="ctr" indent="0" marL="0"/>
            <a:r>
              <a:rPr sz="1800">
                <a:solidFill>
                  <a:schemeClr val="lt1"/>
                </a:solidFill>
                <a:latin typeface="+mn-lt"/>
                <a:ea typeface="+mn-ea"/>
                <a:cs typeface="+mn-cs"/>
              </a:rPr>
              <a:t>решать бытовые задачи, </a:t>
            </a:r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2ac="http://schemas.microsoft.com/office/spreadsheetml/2011/1/ac" xmlns:x14="http://schemas.microsoft.com/office/spreadsheetml/2009/9/main" xmlns:xdr="http://schemas.openxmlformats.org/drawingml/2006/spreadsheetDrawing" xmlns:xm="http://schemas.microsoft.com/office/excel/2006/main" name="Поток">
  <a:themeElements>
    <a:clrScheme name="Поток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</a:majorFont>
      <a:minorFont>
        <a:latin typeface="Constantia"/>
        <a:ea typeface=""/>
        <a:cs typeface=""/>
      </a:minorFont>
    </a:fontScheme>
    <a:fmtScheme name="Поток">
      <a:fillStyleLst>
        <a:solidFill>
          <a:schemeClr val="phClr"/>
        </a:solidFill>
        <a:gradFill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</a:gradFill>
        <a:gradFill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</a:gradFill>
      </a:fillStyleLst>
      <a:lnStyleLst>
        <a:ln w="9525">
          <a:solidFill>
            <a:schemeClr val="phClr">
              <a:shade val="50000"/>
              <a:satMod val="103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</a:gradFill>
        <a:noFill/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MyOffice-CoreFramework-Android/32-1208.815.9166.836.1@e219c1f5f8b37096339e1b5349806f7128392a05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2024-05-29T08:17:59Z</dcterms:modified>
</cp:coreProperties>
</file>